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72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embeddedFontLst>
    <p:embeddedFont>
      <p:font typeface="Roboto"/>
      <p:regular r:id="rId22"/>
      <p:bold r:id="rId23"/>
      <p:italic r:id="rId24"/>
      <p:boldItalic r:id="rId25"/>
    </p:embeddedFont>
    <p:embeddedFont>
      <p:font typeface="Arial Narrow"/>
      <p:regular r:id="rId26"/>
      <p:bold r:id="rId27"/>
      <p:italic r:id="rId28"/>
      <p:boldItalic r:id="rId29"/>
    </p:embeddedFont>
    <p:embeddedFont>
      <p:font typeface="Quattrocento Sans"/>
      <p:regular r:id="rId30"/>
      <p:bold r:id="rId31"/>
      <p:italic r:id="rId32"/>
      <p:boldItalic r:id="rId33"/>
    </p:embeddedFont>
    <p:embeddedFont>
      <p:font typeface="Helvetica Neue"/>
      <p:regular r:id="rId34"/>
      <p:bold r:id="rId35"/>
      <p:italic r:id="rId36"/>
      <p:boldItalic r:id="rId37"/>
    </p:embeddedFont>
    <p:embeddedFont>
      <p:font typeface="Arial Black"/>
      <p:regular r:id="rId38"/>
    </p:embeddedFont>
    <p:embeddedFont>
      <p:font typeface="Karma"/>
      <p:regular r:id="rId39"/>
      <p:bold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ifvZSzHnQGrOiJewiGD0hKTWwL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83594E-00FC-4AA1-82E2-24B2B221C580}">
  <a:tblStyle styleId="{D783594E-00FC-4AA1-82E2-24B2B221C58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Karma-bold.fntdata"/><Relationship Id="rId42" Type="http://schemas.openxmlformats.org/officeDocument/2006/relationships/font" Target="fonts/OpenSans-bold.fntdata"/><Relationship Id="rId41" Type="http://schemas.openxmlformats.org/officeDocument/2006/relationships/font" Target="fonts/OpenSans-regular.fntdata"/><Relationship Id="rId44" Type="http://schemas.openxmlformats.org/officeDocument/2006/relationships/font" Target="fonts/OpenSans-boldItalic.fntdata"/><Relationship Id="rId43" Type="http://schemas.openxmlformats.org/officeDocument/2006/relationships/font" Target="fonts/OpenSans-italic.fntdata"/><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QuattrocentoSans-bold.fntdata"/><Relationship Id="rId30" Type="http://schemas.openxmlformats.org/officeDocument/2006/relationships/font" Target="fonts/QuattrocentoSans-regular.fntdata"/><Relationship Id="rId33" Type="http://schemas.openxmlformats.org/officeDocument/2006/relationships/font" Target="fonts/QuattrocentoSans-boldItalic.fntdata"/><Relationship Id="rId32" Type="http://schemas.openxmlformats.org/officeDocument/2006/relationships/font" Target="fonts/QuattrocentoSans-italic.fntdata"/><Relationship Id="rId35" Type="http://schemas.openxmlformats.org/officeDocument/2006/relationships/font" Target="fonts/HelveticaNeue-bold.fntdata"/><Relationship Id="rId34" Type="http://schemas.openxmlformats.org/officeDocument/2006/relationships/font" Target="fonts/HelveticaNeue-regular.fntdata"/><Relationship Id="rId37" Type="http://schemas.openxmlformats.org/officeDocument/2006/relationships/font" Target="fonts/HelveticaNeue-boldItalic.fntdata"/><Relationship Id="rId36" Type="http://schemas.openxmlformats.org/officeDocument/2006/relationships/font" Target="fonts/HelveticaNeue-italic.fntdata"/><Relationship Id="rId39" Type="http://schemas.openxmlformats.org/officeDocument/2006/relationships/font" Target="fonts/Karma-regular.fntdata"/><Relationship Id="rId38" Type="http://schemas.openxmlformats.org/officeDocument/2006/relationships/font" Target="fonts/ArialBlack-regular.fntdata"/><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slide" Target="slides/slide15.xml"/><Relationship Id="rId24" Type="http://schemas.openxmlformats.org/officeDocument/2006/relationships/font" Target="fonts/Roboto-italic.fntdata"/><Relationship Id="rId23" Type="http://schemas.openxmlformats.org/officeDocument/2006/relationships/font" Target="fonts/Roboto-bold.fntdata"/><Relationship Id="rId26" Type="http://schemas.openxmlformats.org/officeDocument/2006/relationships/font" Target="fonts/ArialNarrow-regular.fntdata"/><Relationship Id="rId25" Type="http://schemas.openxmlformats.org/officeDocument/2006/relationships/font" Target="fonts/Roboto-boldItalic.fntdata"/><Relationship Id="rId28" Type="http://schemas.openxmlformats.org/officeDocument/2006/relationships/font" Target="fonts/ArialNarrow-italic.fntdata"/><Relationship Id="rId27" Type="http://schemas.openxmlformats.org/officeDocument/2006/relationships/font" Target="fonts/ArialNarrow-bold.fntdata"/><Relationship Id="rId29" Type="http://schemas.openxmlformats.org/officeDocument/2006/relationships/font" Target="fonts/ArialNarrow-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22b2dd9ce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g222b2dd9ce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22b2dd9ce4_0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g222b2dd9ce4_0_1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1200"/>
              <a:buFont typeface="Helvetica Neue"/>
              <a:buNone/>
            </a:pPr>
            <a:r>
              <a:rPr lang="en-US">
                <a:solidFill>
                  <a:srgbClr val="3F3F3F"/>
                </a:solidFill>
                <a:latin typeface="Helvetica Neue"/>
                <a:ea typeface="Helvetica Neue"/>
                <a:cs typeface="Helvetica Neue"/>
                <a:sym typeface="Helvetica Neue"/>
              </a:rPr>
              <a:t>CRITICAL to remove massive barriers--like federal immigration policy reform, massive federal investment in affordable housing, etc.</a:t>
            </a:r>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3F3F3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800"/>
              <a:buFont typeface="Quattrocento Sans"/>
              <a:buNone/>
            </a:pPr>
            <a:r>
              <a:rPr lang="en-US" sz="1800">
                <a:latin typeface="Quattrocento Sans"/>
                <a:ea typeface="Quattrocento Sans"/>
                <a:cs typeface="Quattrocento Sans"/>
                <a:sym typeface="Quattrocento Sans"/>
              </a:rPr>
              <a:t>How would folks feel about adding a couple more of the findings/policy recs:</a:t>
            </a:r>
            <a:br>
              <a:rPr lang="en-US" sz="1800">
                <a:latin typeface="Quattrocento Sans"/>
                <a:ea typeface="Quattrocento Sans"/>
                <a:cs typeface="Quattrocento Sans"/>
                <a:sym typeface="Quattrocento Sans"/>
              </a:rPr>
            </a:b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1. Finding: Restrictions on some federally-funded housing solutions, such as PSH. Solution: Ensure local resources do not have these restrictions, such as with DHS Flex Pool. Also, ensure access to federal resources that don't have these restrictions, like CoC-funded RRH, CARES Act ESG funds.</a:t>
            </a: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2. Finding: Too few affordable units available for families, multigenerational HHs. Solution: Examine federal programs to create incentives for larger units, also follow example of State Family Challenge Grants of having set aside resources for families in capital programs.</a:t>
            </a: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3. On the language barriers, need more federal support for robust implementation of language access plans. </a:t>
            </a: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4. Finally--I don't know that it needs its own slide or much time, but I do recommend shouting out the big picture changes that could remove massive barriers--like federal immigration policy reform, massive federal investment in affordable housing, etc.</a:t>
            </a:r>
            <a:endParaRPr sz="18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3F3F3F"/>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p>
        </p:txBody>
      </p:sp>
      <p:sp>
        <p:nvSpPr>
          <p:cNvPr id="492" name="Google Shape;492;g222b2dd9ce4_0_1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22b2dd9ce4_0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g222b2dd9ce4_0_2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1200"/>
              <a:buFont typeface="Helvetica Neue"/>
              <a:buNone/>
            </a:pPr>
            <a:r>
              <a:rPr lang="en-US">
                <a:solidFill>
                  <a:srgbClr val="3F3F3F"/>
                </a:solidFill>
                <a:latin typeface="Helvetica Neue"/>
                <a:ea typeface="Helvetica Neue"/>
                <a:cs typeface="Helvetica Neue"/>
                <a:sym typeface="Helvetica Neue"/>
              </a:rPr>
              <a:t>CRITICAL to remove massive barriers--like federal immigration policy reform, massive federal investment in affordable housing, etc.</a:t>
            </a:r>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3F3F3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800"/>
              <a:buFont typeface="Quattrocento Sans"/>
              <a:buNone/>
            </a:pPr>
            <a:r>
              <a:rPr lang="en-US" sz="1800">
                <a:latin typeface="Quattrocento Sans"/>
                <a:ea typeface="Quattrocento Sans"/>
                <a:cs typeface="Quattrocento Sans"/>
                <a:sym typeface="Quattrocento Sans"/>
              </a:rPr>
              <a:t>How would folks feel about adding a couple more of the findings/policy recs:</a:t>
            </a:r>
            <a:br>
              <a:rPr lang="en-US" sz="1800">
                <a:latin typeface="Quattrocento Sans"/>
                <a:ea typeface="Quattrocento Sans"/>
                <a:cs typeface="Quattrocento Sans"/>
                <a:sym typeface="Quattrocento Sans"/>
              </a:rPr>
            </a:b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1. Finding: Restrictions on some federally-funded housing solutions, such as PSH. Solution: Ensure local resources do not have these restrictions, such as with DHS Flex Pool. Also, ensure access to federal resources that don't have these restrictions, like CoC-funded RRH, CARES Act ESG funds.</a:t>
            </a: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2. Finding: Too few affordable units available for families, multigenerational HHs. Solution: Examine federal programs to create incentives for larger units, also follow example of State Family Challenge Grants of having set aside resources for families in capital programs.</a:t>
            </a: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3. On the language barriers, need more federal support for robust implementation of language access plans. </a:t>
            </a: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4. Finally--I don't know that it needs its own slide or much time, but I do recommend shouting out the big picture changes that could remove massive barriers--like federal immigration policy reform, massive federal investment in affordable housing, etc.</a:t>
            </a:r>
            <a:endParaRPr sz="18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3F3F3F"/>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p>
        </p:txBody>
      </p:sp>
      <p:sp>
        <p:nvSpPr>
          <p:cNvPr id="499" name="Google Shape;499;g222b2dd9ce4_0_2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22b2dd9ce4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g222b2dd9ce4_0_2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1200"/>
              <a:buFont typeface="Helvetica Neue"/>
              <a:buNone/>
            </a:pPr>
            <a:r>
              <a:rPr lang="en-US">
                <a:solidFill>
                  <a:srgbClr val="3F3F3F"/>
                </a:solidFill>
                <a:latin typeface="Helvetica Neue"/>
                <a:ea typeface="Helvetica Neue"/>
                <a:cs typeface="Helvetica Neue"/>
                <a:sym typeface="Helvetica Neue"/>
              </a:rPr>
              <a:t>CRITICAL to remove massive barriers--like federal immigration policy reform, massive federal investment in affordable housing, etc.</a:t>
            </a:r>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3F3F3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800"/>
              <a:buFont typeface="Quattrocento Sans"/>
              <a:buNone/>
            </a:pPr>
            <a:r>
              <a:rPr lang="en-US" sz="1800">
                <a:latin typeface="Quattrocento Sans"/>
                <a:ea typeface="Quattrocento Sans"/>
                <a:cs typeface="Quattrocento Sans"/>
                <a:sym typeface="Quattrocento Sans"/>
              </a:rPr>
              <a:t>How would folks feel about adding a couple more of the findings/policy recs:</a:t>
            </a:r>
            <a:br>
              <a:rPr lang="en-US" sz="1800">
                <a:latin typeface="Quattrocento Sans"/>
                <a:ea typeface="Quattrocento Sans"/>
                <a:cs typeface="Quattrocento Sans"/>
                <a:sym typeface="Quattrocento Sans"/>
              </a:rPr>
            </a:b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1. Finding: Restrictions on some federally-funded housing solutions, such as PSH. Solution: Ensure local resources do not have these restrictions, such as with DHS Flex Pool. Also, ensure access to federal resources that don't have these restrictions, like CoC-funded RRH, CARES Act ESG funds.</a:t>
            </a: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2. Finding: Too few affordable units available for families, multigenerational HHs. Solution: Examine federal programs to create incentives for larger units, also follow example of State Family Challenge Grants of having set aside resources for families in capital programs.</a:t>
            </a: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3. On the language barriers, need more federal support for robust implementation of language access plans. </a:t>
            </a: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4. Finally--I don't know that it needs its own slide or much time, but I do recommend shouting out the big picture changes that could remove massive barriers--like federal immigration policy reform, massive federal investment in affordable housing, etc.</a:t>
            </a:r>
            <a:endParaRPr sz="18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3F3F3F"/>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p>
        </p:txBody>
      </p:sp>
      <p:sp>
        <p:nvSpPr>
          <p:cNvPr id="506" name="Google Shape;506;g222b2dd9ce4_0_2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22b2dd9ce4_0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g222b2dd9ce4_0_2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1200"/>
              <a:buFont typeface="Helvetica Neue"/>
              <a:buNone/>
            </a:pPr>
            <a:r>
              <a:rPr lang="en-US">
                <a:solidFill>
                  <a:srgbClr val="3F3F3F"/>
                </a:solidFill>
                <a:latin typeface="Helvetica Neue"/>
                <a:ea typeface="Helvetica Neue"/>
                <a:cs typeface="Helvetica Neue"/>
                <a:sym typeface="Helvetica Neue"/>
              </a:rPr>
              <a:t>CRITICAL to remove massive barriers--like federal immigration policy reform, massive federal investment in affordable housing, etc.</a:t>
            </a:r>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3F3F3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800"/>
              <a:buFont typeface="Quattrocento Sans"/>
              <a:buNone/>
            </a:pPr>
            <a:r>
              <a:rPr lang="en-US" sz="1800">
                <a:latin typeface="Quattrocento Sans"/>
                <a:ea typeface="Quattrocento Sans"/>
                <a:cs typeface="Quattrocento Sans"/>
                <a:sym typeface="Quattrocento Sans"/>
              </a:rPr>
              <a:t>How would folks feel about adding a couple more of the findings/policy recs:</a:t>
            </a:r>
            <a:br>
              <a:rPr lang="en-US" sz="1800">
                <a:latin typeface="Quattrocento Sans"/>
                <a:ea typeface="Quattrocento Sans"/>
                <a:cs typeface="Quattrocento Sans"/>
                <a:sym typeface="Quattrocento Sans"/>
              </a:rPr>
            </a:b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1. Finding: Restrictions on some federally-funded housing solutions, such as PSH. Solution: Ensure local resources do not have these restrictions, such as with DHS Flex Pool. Also, ensure access to federal resources that don't have these restrictions, like CoC-funded RRH, CARES Act ESG funds.</a:t>
            </a: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2. Finding: Too few affordable units available for families, multigenerational HHs. Solution: Examine federal programs to create incentives for larger units, also follow example of State Family Challenge Grants of having set aside resources for families in capital programs.</a:t>
            </a: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3. On the language barriers, need more federal support for robust implementation of language access plans. </a:t>
            </a: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4. Finally--I don't know that it needs its own slide or much time, but I do recommend shouting out the big picture changes that could remove massive barriers--like federal immigration policy reform, massive federal investment in affordable housing, etc.</a:t>
            </a:r>
            <a:endParaRPr sz="18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3F3F3F"/>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p>
        </p:txBody>
      </p:sp>
      <p:sp>
        <p:nvSpPr>
          <p:cNvPr id="513" name="Google Shape;513;g222b2dd9ce4_0_2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22b2dd9ce4_0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g222b2dd9ce4_0_2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0"/>
              </a:spcBef>
              <a:spcAft>
                <a:spcPts val="0"/>
              </a:spcAft>
              <a:buClr>
                <a:srgbClr val="222222"/>
              </a:buClr>
              <a:buSzPts val="1100"/>
              <a:buFont typeface="Courier New"/>
              <a:buChar char="o"/>
            </a:pPr>
            <a:r>
              <a:rPr b="1" i="0" lang="en-US" sz="1100">
                <a:solidFill>
                  <a:srgbClr val="222222"/>
                </a:solidFill>
                <a:latin typeface="Calibri"/>
                <a:ea typeface="Calibri"/>
                <a:cs typeface="Calibri"/>
                <a:sym typeface="Calibri"/>
              </a:rPr>
              <a:t>AB 1738 (Carrillo) – Mobile Homeless Connect Pilot Program</a:t>
            </a:r>
            <a:endParaRPr b="0" i="0" sz="1100">
              <a:solidFill>
                <a:srgbClr val="222222"/>
              </a:solidFill>
              <a:latin typeface="Calibri"/>
              <a:ea typeface="Calibri"/>
              <a:cs typeface="Calibri"/>
              <a:sym typeface="Calibri"/>
            </a:endParaRPr>
          </a:p>
          <a:p>
            <a:pPr indent="-228600" lvl="2" marL="1143000" marR="0" rtl="0" algn="l">
              <a:lnSpc>
                <a:spcPct val="100000"/>
              </a:lnSpc>
              <a:spcBef>
                <a:spcPts val="0"/>
              </a:spcBef>
              <a:spcAft>
                <a:spcPts val="0"/>
              </a:spcAft>
              <a:buClr>
                <a:srgbClr val="222222"/>
              </a:buClr>
              <a:buSzPts val="1100"/>
              <a:buFont typeface="Arial"/>
              <a:buChar char="§"/>
            </a:pPr>
            <a:r>
              <a:rPr b="0" i="0" lang="en-US" sz="1100">
                <a:solidFill>
                  <a:srgbClr val="222222"/>
                </a:solidFill>
                <a:latin typeface="Calibri"/>
                <a:ea typeface="Calibri"/>
                <a:cs typeface="Calibri"/>
                <a:sym typeface="Calibri"/>
              </a:rPr>
              <a:t>This bill is co-</a:t>
            </a:r>
            <a:r>
              <a:rPr b="0" i="0" lang="en-US" sz="1100" u="sng">
                <a:solidFill>
                  <a:srgbClr val="222222"/>
                </a:solidFill>
                <a:latin typeface="Calibri"/>
                <a:ea typeface="Calibri"/>
                <a:cs typeface="Calibri"/>
                <a:sym typeface="Calibri"/>
              </a:rPr>
              <a:t>sponsored</a:t>
            </a:r>
            <a:r>
              <a:rPr b="0" i="0" lang="en-US" sz="1100">
                <a:solidFill>
                  <a:srgbClr val="222222"/>
                </a:solidFill>
                <a:latin typeface="Calibri"/>
                <a:ea typeface="Calibri"/>
                <a:cs typeface="Calibri"/>
                <a:sym typeface="Calibri"/>
              </a:rPr>
              <a:t> by LAHSA and the Los Angeles Mayor’s office. It would require the Department of Motor Vehicles to establish a pilot program in five counties (Sacramento, San Francisco, Los Angeles, Orange, and San Diego) and assist people experiencing homelessness with obtaining an identification card. Since undocumented folks are able to receive ID’s this could benefit those who are also experiencing homelessness.</a:t>
            </a:r>
            <a:endParaRPr/>
          </a:p>
          <a:p>
            <a:pPr indent="-228600" lvl="2" marL="1143000" marR="0" rtl="0" algn="l">
              <a:lnSpc>
                <a:spcPct val="100000"/>
              </a:lnSpc>
              <a:spcBef>
                <a:spcPts val="0"/>
              </a:spcBef>
              <a:spcAft>
                <a:spcPts val="0"/>
              </a:spcAft>
              <a:buClr>
                <a:srgbClr val="222222"/>
              </a:buClr>
              <a:buSzPts val="1100"/>
              <a:buFont typeface="Arial"/>
              <a:buChar char="§"/>
            </a:pPr>
            <a:r>
              <a:rPr b="0" i="0" lang="en-US" sz="1100">
                <a:solidFill>
                  <a:srgbClr val="222222"/>
                </a:solidFill>
                <a:latin typeface="Calibri"/>
                <a:ea typeface="Calibri"/>
                <a:cs typeface="Calibri"/>
                <a:sym typeface="Calibri"/>
              </a:rPr>
              <a:t>Bringing services to where people are.</a:t>
            </a:r>
            <a:endParaRPr/>
          </a:p>
          <a:p>
            <a:pPr indent="-285750" lvl="1" marL="742950" marR="0" rtl="0" algn="l">
              <a:lnSpc>
                <a:spcPct val="100000"/>
              </a:lnSpc>
              <a:spcBef>
                <a:spcPts val="0"/>
              </a:spcBef>
              <a:spcAft>
                <a:spcPts val="0"/>
              </a:spcAft>
              <a:buClr>
                <a:srgbClr val="222222"/>
              </a:buClr>
              <a:buSzPts val="1100"/>
              <a:buFont typeface="Courier New"/>
              <a:buChar char="o"/>
            </a:pPr>
            <a:r>
              <a:rPr b="1" i="0" lang="en-US" sz="1100">
                <a:solidFill>
                  <a:srgbClr val="222222"/>
                </a:solidFill>
                <a:latin typeface="Calibri"/>
                <a:ea typeface="Calibri"/>
                <a:cs typeface="Calibri"/>
                <a:sym typeface="Calibri"/>
              </a:rPr>
              <a:t>AB 1085 (Maienschein): Creating a Medi-Cal Housing Support Benefit</a:t>
            </a:r>
            <a:endParaRPr b="0" i="0" sz="1100">
              <a:solidFill>
                <a:srgbClr val="222222"/>
              </a:solidFill>
              <a:latin typeface="Calibri"/>
              <a:ea typeface="Calibri"/>
              <a:cs typeface="Calibri"/>
              <a:sym typeface="Calibri"/>
            </a:endParaRPr>
          </a:p>
          <a:p>
            <a:pPr indent="-228600" lvl="2" marL="1143000" marR="0" rtl="0" algn="l">
              <a:lnSpc>
                <a:spcPct val="100000"/>
              </a:lnSpc>
              <a:spcBef>
                <a:spcPts val="0"/>
              </a:spcBef>
              <a:spcAft>
                <a:spcPts val="0"/>
              </a:spcAft>
              <a:buClr>
                <a:srgbClr val="222222"/>
              </a:buClr>
              <a:buSzPts val="1100"/>
              <a:buFont typeface="Arial"/>
              <a:buChar char="§"/>
            </a:pPr>
            <a:r>
              <a:rPr b="0" i="0" lang="en-US" sz="1100">
                <a:solidFill>
                  <a:srgbClr val="222222"/>
                </a:solidFill>
                <a:latin typeface="Calibri"/>
                <a:ea typeface="Calibri"/>
                <a:cs typeface="Calibri"/>
                <a:sym typeface="Calibri"/>
              </a:rPr>
              <a:t>This bill is </a:t>
            </a:r>
            <a:r>
              <a:rPr b="0" i="0" lang="en-US" sz="1100" u="sng">
                <a:solidFill>
                  <a:srgbClr val="222222"/>
                </a:solidFill>
                <a:latin typeface="Calibri"/>
                <a:ea typeface="Calibri"/>
                <a:cs typeface="Calibri"/>
                <a:sym typeface="Calibri"/>
              </a:rPr>
              <a:t>supported</a:t>
            </a:r>
            <a:r>
              <a:rPr b="0" i="0" lang="en-US" sz="1100">
                <a:solidFill>
                  <a:srgbClr val="222222"/>
                </a:solidFill>
                <a:latin typeface="Calibri"/>
                <a:ea typeface="Calibri"/>
                <a:cs typeface="Calibri"/>
                <a:sym typeface="Calibri"/>
              </a:rPr>
              <a:t> by LAHSA it would requires the Department of Healthcare Services to seek federal approval to make housing support services a Medi-Cal benefit in 2024. Since undocumented folks are eligible for Medi-Cal, they would also be eligible for housing support services.</a:t>
            </a:r>
            <a:endParaRPr/>
          </a:p>
          <a:p>
            <a:pPr indent="0" lvl="0" marL="0" rtl="0" algn="l">
              <a:lnSpc>
                <a:spcPct val="100000"/>
              </a:lnSpc>
              <a:spcBef>
                <a:spcPts val="0"/>
              </a:spcBef>
              <a:spcAft>
                <a:spcPts val="0"/>
              </a:spcAft>
              <a:buSzPts val="1400"/>
              <a:buNone/>
            </a:pPr>
            <a:r>
              <a:rPr b="0" i="0" lang="en-US">
                <a:solidFill>
                  <a:srgbClr val="222222"/>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600"/>
              <a:buFont typeface="Calibri"/>
              <a:buNone/>
            </a:pPr>
            <a:r>
              <a:rPr lang="en-US" sz="1600">
                <a:latin typeface="Calibri"/>
                <a:ea typeface="Calibri"/>
                <a:cs typeface="Calibri"/>
                <a:sym typeface="Calibri"/>
              </a:rPr>
              <a:t>supporting and passing legislation that would expand public benefits, such as unemployment insurance or CAPI, for undocumented individuals, is another way. </a:t>
            </a:r>
            <a:endParaRPr/>
          </a:p>
          <a:p>
            <a:pPr indent="0" lvl="0" marL="0" marR="0" rtl="0" algn="l">
              <a:lnSpc>
                <a:spcPct val="100000"/>
              </a:lnSpc>
              <a:spcBef>
                <a:spcPts val="0"/>
              </a:spcBef>
              <a:spcAft>
                <a:spcPts val="0"/>
              </a:spcAft>
              <a:buSzPts val="1400"/>
              <a:buNone/>
            </a:pPr>
            <a:r>
              <a:t/>
            </a:r>
            <a:endParaRPr b="0" i="0" sz="1100">
              <a:solidFill>
                <a:srgbClr val="222222"/>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520" name="Google Shape;520;g222b2dd9ce4_0_2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 name="Google Shape;52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22b2dd9ce4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222b2dd9ce4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g222b2dd9ce4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22b2dd9ce4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g222b2dd9ce4_0_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2019, national poverty for Latinos was more than double that of whites (15.7% vs. 7.3%) </a:t>
            </a:r>
            <a:endParaRPr sz="800">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Latino households are more likely to experience doubled up/ overcrowded housing </a:t>
            </a:r>
            <a:endParaRPr sz="800">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Data from the Eviction Lab shows that Latinos are disproportionately impacted by evictions </a:t>
            </a:r>
            <a:endParaRPr sz="800">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2019, 45% of Latino population was foreign-born, for comparison </a:t>
            </a:r>
            <a:r>
              <a:rPr lang="en-US" sz="800">
                <a:latin typeface="Arial"/>
                <a:ea typeface="Arial"/>
                <a:cs typeface="Arial"/>
                <a:sym typeface="Arial"/>
              </a:rPr>
              <a:t>17% of the overall U.S. population was foreign-born.</a:t>
            </a:r>
            <a:r>
              <a:rPr lang="en-US">
                <a:latin typeface="Arial"/>
                <a:ea typeface="Arial"/>
                <a:cs typeface="Arial"/>
                <a:sym typeface="Arial"/>
              </a:rPr>
              <a:t> Foreign-born status results in challenges to community integration, and less access and use of public benefits.</a:t>
            </a:r>
            <a:endParaRPr/>
          </a:p>
          <a:p>
            <a:pPr indent="-95250" lvl="0" marL="17145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95250" lvl="0" marL="17145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171450" lvl="0" marL="171450" marR="0" rtl="0" algn="l">
              <a:lnSpc>
                <a:spcPct val="100000"/>
              </a:lnSpc>
              <a:spcBef>
                <a:spcPts val="0"/>
              </a:spcBef>
              <a:spcAft>
                <a:spcPts val="0"/>
              </a:spcAft>
              <a:buClr>
                <a:srgbClr val="212529"/>
              </a:buClr>
              <a:buSzPts val="1200"/>
              <a:buFont typeface="Arial"/>
              <a:buChar char="•"/>
            </a:pPr>
            <a:r>
              <a:rPr b="0" i="0" lang="en-US">
                <a:solidFill>
                  <a:srgbClr val="212529"/>
                </a:solidFill>
                <a:latin typeface="Arial"/>
                <a:ea typeface="Arial"/>
                <a:cs typeface="Arial"/>
                <a:sym typeface="Arial"/>
              </a:rPr>
              <a:t>This study finds that Black and Latinx renters in general, and women in particular, are disproportionately threatened with eviction and disproportionately evicted from their homes. (eviction lab)</a:t>
            </a:r>
            <a:endParaRPr b="0" i="0">
              <a:solidFill>
                <a:srgbClr val="212529"/>
              </a:solidFill>
              <a:latin typeface="Arial"/>
              <a:ea typeface="Arial"/>
              <a:cs typeface="Arial"/>
              <a:sym typeface="Arial"/>
            </a:endParaRPr>
          </a:p>
          <a:p>
            <a:pPr indent="-95250" lvl="0" marL="17145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171450" lvl="0" marL="171450" marR="0" rtl="0" algn="l">
              <a:lnSpc>
                <a:spcPct val="100000"/>
              </a:lnSpc>
              <a:spcBef>
                <a:spcPts val="0"/>
              </a:spcBef>
              <a:spcAft>
                <a:spcPts val="0"/>
              </a:spcAft>
              <a:buClr>
                <a:srgbClr val="222222"/>
              </a:buClr>
              <a:buSzPts val="1200"/>
              <a:buFont typeface="Arial"/>
              <a:buChar char="•"/>
            </a:pPr>
            <a:r>
              <a:rPr b="0" i="0" lang="en-US">
                <a:solidFill>
                  <a:srgbClr val="222222"/>
                </a:solidFill>
                <a:latin typeface="Arial"/>
                <a:ea typeface="Arial"/>
                <a:cs typeface="Arial"/>
                <a:sym typeface="Arial"/>
              </a:rPr>
              <a:t>Richard, Molly K., et al. "Quantifying doubled-up homelessness: Presenting a new measure using US Census microdata." </a:t>
            </a:r>
            <a:r>
              <a:rPr b="0" i="1" lang="en-US">
                <a:solidFill>
                  <a:srgbClr val="222222"/>
                </a:solidFill>
                <a:latin typeface="Arial"/>
                <a:ea typeface="Arial"/>
                <a:cs typeface="Arial"/>
                <a:sym typeface="Arial"/>
              </a:rPr>
              <a:t>Housing Policy Debate</a:t>
            </a:r>
            <a:r>
              <a:rPr b="0" i="0" lang="en-US">
                <a:solidFill>
                  <a:srgbClr val="222222"/>
                </a:solidFill>
                <a:latin typeface="Arial"/>
                <a:ea typeface="Arial"/>
                <a:cs typeface="Arial"/>
                <a:sym typeface="Arial"/>
              </a:rPr>
              <a:t> (2022): 1-22.</a:t>
            </a:r>
            <a:endParaRPr/>
          </a:p>
          <a:p>
            <a:pPr indent="-171450" lvl="0" marL="171450" marR="0" rtl="0" algn="l">
              <a:lnSpc>
                <a:spcPct val="100000"/>
              </a:lnSpc>
              <a:spcBef>
                <a:spcPts val="0"/>
              </a:spcBef>
              <a:spcAft>
                <a:spcPts val="0"/>
              </a:spcAft>
              <a:buClr>
                <a:srgbClr val="333333"/>
              </a:buClr>
              <a:buSzPts val="1200"/>
              <a:buFont typeface="Arial"/>
              <a:buChar char="•"/>
            </a:pPr>
            <a:r>
              <a:rPr b="0" i="0" lang="en-US">
                <a:solidFill>
                  <a:srgbClr val="333333"/>
                </a:solidFill>
                <a:latin typeface="Open Sans"/>
                <a:ea typeface="Open Sans"/>
                <a:cs typeface="Open Sans"/>
                <a:sym typeface="Open Sans"/>
              </a:rPr>
              <a:t>Notably, rates of Hispanic/Latinx doubled-up homelessness were high, in contrast to their rates of literal homelessness, and some rural areas with low rates of sheltered and unsheltered homelessness had high rates of doubling up.</a:t>
            </a:r>
            <a:endParaRPr>
              <a:latin typeface="Arial"/>
              <a:ea typeface="Arial"/>
              <a:cs typeface="Arial"/>
              <a:sym typeface="Arial"/>
            </a:endParaRPr>
          </a:p>
        </p:txBody>
      </p:sp>
      <p:sp>
        <p:nvSpPr>
          <p:cNvPr id="444" name="Google Shape;444;g222b2dd9ce4_0_1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22b2dd9ce4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222b2dd9ce4_0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Historically, lower rates of homelessness than expected given population and poverty rates – “Latino Paradox”</a:t>
            </a:r>
            <a:endParaRPr sz="800">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Reliance on social networks and limited use of public services</a:t>
            </a:r>
            <a:endParaRPr sz="800">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May be systematically undercounted because more likely to exist outside traditional homeless spaces </a:t>
            </a:r>
            <a:endParaRPr/>
          </a:p>
          <a:p>
            <a:pPr indent="-95250" lvl="0" marL="17145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95250" lvl="0" marL="17145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33333"/>
                </a:solidFill>
                <a:latin typeface="Roboto"/>
                <a:ea typeface="Roboto"/>
                <a:cs typeface="Roboto"/>
                <a:sym typeface="Roboto"/>
              </a:rPr>
              <a:t>Poverty rates declined between 2018 and 2019 for all major race and Hispanic origin groups.</a:t>
            </a:r>
            <a:endParaRPr/>
          </a:p>
          <a:p>
            <a:pPr indent="0" lvl="0" marL="0" rtl="0" algn="l">
              <a:lnSpc>
                <a:spcPct val="100000"/>
              </a:lnSpc>
              <a:spcBef>
                <a:spcPts val="0"/>
              </a:spcBef>
              <a:spcAft>
                <a:spcPts val="0"/>
              </a:spcAft>
              <a:buSzPts val="1400"/>
              <a:buNone/>
            </a:pPr>
            <a:r>
              <a:rPr b="0" i="0" lang="en-US">
                <a:solidFill>
                  <a:srgbClr val="333333"/>
                </a:solidFill>
                <a:latin typeface="Roboto"/>
                <a:ea typeface="Roboto"/>
                <a:cs typeface="Roboto"/>
                <a:sym typeface="Roboto"/>
              </a:rPr>
              <a:t>Two of these groups, Blacks and Hispanics, reached historic lows in their poverty rates in 2019. The poverty rate for Blacks was 18.8%; for Hispanics, it was 15.7%.</a:t>
            </a:r>
            <a:endParaRPr/>
          </a:p>
        </p:txBody>
      </p:sp>
      <p:sp>
        <p:nvSpPr>
          <p:cNvPr id="451" name="Google Shape;451;g222b2dd9ce4_0_1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22b2dd9ce4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222b2dd9ce4_0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n-US"/>
              <a:t>The latest PIT Count data shows that people identifying as Hispanic or Latino make up 24 percent of the total people experiencing homelessness, but only around 19 percent of the total U.S. population.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Moreover, homelessness among people identifying as Hispanic or Latino increased by eight percent between 2020 and 2022, with a 16 percent increase in those who were unsheltered.</a:t>
            </a:r>
            <a:endParaRPr/>
          </a:p>
        </p:txBody>
      </p:sp>
      <p:sp>
        <p:nvSpPr>
          <p:cNvPr id="458" name="Google Shape;458;g222b2dd9ce4_0_1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22b2dd9ce4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g222b2dd9ce4_0_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n-US"/>
              <a:t>In every CoC listed, Latino homelessness increased at a greater rate than overall homelessness. </a:t>
            </a:r>
            <a:endParaRPr/>
          </a:p>
          <a:p>
            <a:pPr indent="-171450" lvl="0" marL="171450" rtl="0" algn="l">
              <a:lnSpc>
                <a:spcPct val="100000"/>
              </a:lnSpc>
              <a:spcBef>
                <a:spcPts val="0"/>
              </a:spcBef>
              <a:spcAft>
                <a:spcPts val="0"/>
              </a:spcAft>
              <a:buClr>
                <a:schemeClr val="dk1"/>
              </a:buClr>
              <a:buSzPts val="1200"/>
              <a:buFont typeface="Arial"/>
              <a:buChar char="•"/>
            </a:pPr>
            <a:r>
              <a:rPr lang="en-US"/>
              <a:t>In those CoCs where homelessness declined, Latino homelessness either declined by less than the overall population or increased slightly.</a:t>
            </a:r>
            <a:endParaRPr/>
          </a:p>
        </p:txBody>
      </p:sp>
      <p:sp>
        <p:nvSpPr>
          <p:cNvPr id="466" name="Google Shape;466;g222b2dd9ce4_0_1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22b2dd9ce4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g222b2dd9ce4_0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n-US"/>
              <a:t>In every CoC listed, Latino homelessness increased at a greater rate than overall homelessness. </a:t>
            </a:r>
            <a:endParaRPr/>
          </a:p>
          <a:p>
            <a:pPr indent="-171450" lvl="0" marL="171450" rtl="0" algn="l">
              <a:lnSpc>
                <a:spcPct val="100000"/>
              </a:lnSpc>
              <a:spcBef>
                <a:spcPts val="0"/>
              </a:spcBef>
              <a:spcAft>
                <a:spcPts val="0"/>
              </a:spcAft>
              <a:buClr>
                <a:schemeClr val="dk1"/>
              </a:buClr>
              <a:buSzPts val="1200"/>
              <a:buFont typeface="Arial"/>
              <a:buChar char="•"/>
            </a:pPr>
            <a:r>
              <a:rPr lang="en-US"/>
              <a:t>In those CoCs where homelessness declined, Latino homelessness either declined by less than the overall population or increased slightly.</a:t>
            </a:r>
            <a:endParaRPr/>
          </a:p>
        </p:txBody>
      </p:sp>
      <p:sp>
        <p:nvSpPr>
          <p:cNvPr id="472" name="Google Shape;472;g222b2dd9ce4_0_1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22b2dd9ce4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222b2dd9ce4_0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571500" lvl="0" marL="571500" rtl="0" algn="l">
              <a:lnSpc>
                <a:spcPct val="110000"/>
              </a:lnSpc>
              <a:spcBef>
                <a:spcPts val="0"/>
              </a:spcBef>
              <a:spcAft>
                <a:spcPts val="0"/>
              </a:spcAft>
              <a:buClr>
                <a:schemeClr val="dk1"/>
              </a:buClr>
              <a:buSzPts val="4000"/>
              <a:buFont typeface="Arial"/>
              <a:buChar char="•"/>
            </a:pPr>
            <a:r>
              <a:rPr lang="en-US" sz="4000">
                <a:latin typeface="Arial"/>
                <a:ea typeface="Arial"/>
                <a:cs typeface="Arial"/>
                <a:sym typeface="Arial"/>
              </a:rPr>
              <a:t>Risk of infection, hospitalization, and death were twice as high for Latinos as compared to their white counterparts </a:t>
            </a:r>
            <a:endParaRPr sz="1100">
              <a:latin typeface="Arial"/>
              <a:ea typeface="Arial"/>
              <a:cs typeface="Arial"/>
              <a:sym typeface="Arial"/>
            </a:endParaRPr>
          </a:p>
          <a:p>
            <a:pPr indent="-571500" lvl="0" marL="571500" rtl="0" algn="l">
              <a:lnSpc>
                <a:spcPct val="110000"/>
              </a:lnSpc>
              <a:spcBef>
                <a:spcPts val="0"/>
              </a:spcBef>
              <a:spcAft>
                <a:spcPts val="0"/>
              </a:spcAft>
              <a:buClr>
                <a:schemeClr val="dk1"/>
              </a:buClr>
              <a:buSzPts val="4000"/>
              <a:buFont typeface="Arial"/>
              <a:buChar char="•"/>
            </a:pPr>
            <a:r>
              <a:rPr lang="en-US" sz="4000">
                <a:latin typeface="Arial"/>
                <a:ea typeface="Arial"/>
                <a:cs typeface="Arial"/>
                <a:sym typeface="Arial"/>
              </a:rPr>
              <a:t>April 2020, unemployment rate for Latinos rose to 18.2%, compared to 12.8% among whites </a:t>
            </a:r>
            <a:endParaRPr sz="1100">
              <a:latin typeface="Arial"/>
              <a:ea typeface="Arial"/>
              <a:cs typeface="Arial"/>
              <a:sym typeface="Arial"/>
            </a:endParaRPr>
          </a:p>
          <a:p>
            <a:pPr indent="-571500" lvl="0" marL="571500" rtl="0" algn="l">
              <a:lnSpc>
                <a:spcPct val="110000"/>
              </a:lnSpc>
              <a:spcBef>
                <a:spcPts val="0"/>
              </a:spcBef>
              <a:spcAft>
                <a:spcPts val="0"/>
              </a:spcAft>
              <a:buClr>
                <a:schemeClr val="dk1"/>
              </a:buClr>
              <a:buSzPts val="1100"/>
              <a:buFont typeface="Arial"/>
              <a:buChar char="•"/>
            </a:pPr>
            <a:r>
              <a:rPr lang="en-US" sz="1100">
                <a:latin typeface="Calibri"/>
                <a:ea typeface="Calibri"/>
                <a:cs typeface="Calibri"/>
                <a:sym typeface="Calibri"/>
              </a:rPr>
              <a:t>The BLS Current Population Survey (CPS) reports that in April 2022 the unemployment rate for Latinos was 3.8% vs. 3.3% for Non-Latinos (or 2.7% for whites of any ethnicity) meaning that Latinos have been slower to recover from the negative economic effects of the pandemic. </a:t>
            </a:r>
            <a:endParaRPr sz="1100">
              <a:latin typeface="Arial"/>
              <a:ea typeface="Arial"/>
              <a:cs typeface="Arial"/>
              <a:sym typeface="Arial"/>
            </a:endParaRPr>
          </a:p>
          <a:p>
            <a:pPr indent="-571500" lvl="0" marL="571500" rtl="0" algn="l">
              <a:lnSpc>
                <a:spcPct val="110000"/>
              </a:lnSpc>
              <a:spcBef>
                <a:spcPts val="0"/>
              </a:spcBef>
              <a:spcAft>
                <a:spcPts val="0"/>
              </a:spcAft>
              <a:buClr>
                <a:schemeClr val="dk1"/>
              </a:buClr>
              <a:buSzPts val="4000"/>
              <a:buFont typeface="Arial"/>
              <a:buChar char="•"/>
            </a:pPr>
            <a:r>
              <a:rPr lang="en-US" sz="4000">
                <a:latin typeface="Arial"/>
                <a:ea typeface="Arial"/>
                <a:cs typeface="Arial"/>
                <a:sym typeface="Arial"/>
              </a:rPr>
              <a:t>In California, only 35% of applicants for rent relief program were Latino; Latinos make up 57% of the renter population </a:t>
            </a:r>
            <a:endParaRPr sz="1100">
              <a:latin typeface="Arial"/>
              <a:ea typeface="Arial"/>
              <a:cs typeface="Arial"/>
              <a:sym typeface="Arial"/>
            </a:endParaRPr>
          </a:p>
          <a:p>
            <a:pPr indent="-571500" lvl="0" marL="571500" rtl="0" algn="l">
              <a:lnSpc>
                <a:spcPct val="110000"/>
              </a:lnSpc>
              <a:spcBef>
                <a:spcPts val="0"/>
              </a:spcBef>
              <a:spcAft>
                <a:spcPts val="0"/>
              </a:spcAft>
              <a:buClr>
                <a:schemeClr val="dk1"/>
              </a:buClr>
              <a:buSzPts val="4000"/>
              <a:buFont typeface="Arial"/>
              <a:buChar char="•"/>
            </a:pPr>
            <a:r>
              <a:rPr lang="en-US" sz="4000">
                <a:latin typeface="Arial"/>
                <a:ea typeface="Arial"/>
                <a:cs typeface="Arial"/>
                <a:sym typeface="Arial"/>
              </a:rPr>
              <a:t>Latinos were less likely to receive stimulus payments and claim the Child Tax Credit</a:t>
            </a:r>
            <a:endParaRPr/>
          </a:p>
          <a:p>
            <a:pPr indent="-317500" lvl="0" marL="571500" rtl="0" algn="l">
              <a:lnSpc>
                <a:spcPct val="110000"/>
              </a:lnSpc>
              <a:spcBef>
                <a:spcPts val="0"/>
              </a:spcBef>
              <a:spcAft>
                <a:spcPts val="0"/>
              </a:spcAft>
              <a:buClr>
                <a:schemeClr val="dk1"/>
              </a:buClr>
              <a:buSzPts val="4000"/>
              <a:buFont typeface="Arial"/>
              <a:buNone/>
            </a:pPr>
            <a:r>
              <a:t/>
            </a:r>
            <a:endParaRPr sz="4000">
              <a:latin typeface="Arial"/>
              <a:ea typeface="Arial"/>
              <a:cs typeface="Arial"/>
              <a:sym typeface="Arial"/>
            </a:endParaRPr>
          </a:p>
          <a:p>
            <a:pPr indent="-571500" lvl="0" marL="571500" rtl="0" algn="l">
              <a:lnSpc>
                <a:spcPct val="110000"/>
              </a:lnSpc>
              <a:spcBef>
                <a:spcPts val="0"/>
              </a:spcBef>
              <a:spcAft>
                <a:spcPts val="0"/>
              </a:spcAft>
              <a:buClr>
                <a:srgbClr val="333333"/>
              </a:buClr>
              <a:buSzPts val="1200"/>
              <a:buFont typeface="Arial"/>
              <a:buChar char="•"/>
            </a:pPr>
            <a:r>
              <a:rPr b="0" i="0" lang="en-US">
                <a:solidFill>
                  <a:srgbClr val="333333"/>
                </a:solidFill>
                <a:latin typeface="Karma"/>
                <a:ea typeface="Karma"/>
                <a:cs typeface="Karma"/>
                <a:sym typeface="Karma"/>
              </a:rPr>
              <a:t>Among those who did not claim the CTC, the most commonly reported reason was not believing they were eligible. Among those filing taxes, Hispanic respondents were less likely to have claimed the CTC on their tax return </a:t>
            </a:r>
            <a:endParaRPr/>
          </a:p>
        </p:txBody>
      </p:sp>
      <p:sp>
        <p:nvSpPr>
          <p:cNvPr id="478" name="Google Shape;478;g222b2dd9ce4_0_1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22b2dd9ce4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g222b2dd9ce4_0_1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1200"/>
              <a:buFont typeface="Helvetica Neue"/>
              <a:buNone/>
            </a:pPr>
            <a:r>
              <a:rPr lang="en-US">
                <a:solidFill>
                  <a:srgbClr val="3F3F3F"/>
                </a:solidFill>
                <a:latin typeface="Helvetica Neue"/>
                <a:ea typeface="Helvetica Neue"/>
                <a:cs typeface="Helvetica Neue"/>
                <a:sym typeface="Helvetica Neue"/>
              </a:rPr>
              <a:t>CRITICAL to remove massive barriers--like federal immigration policy reform, massive federal investment in affordable housing, etc.</a:t>
            </a:r>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3F3F3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800"/>
              <a:buFont typeface="Quattrocento Sans"/>
              <a:buNone/>
            </a:pPr>
            <a:r>
              <a:rPr lang="en-US" sz="1800">
                <a:latin typeface="Quattrocento Sans"/>
                <a:ea typeface="Quattrocento Sans"/>
                <a:cs typeface="Quattrocento Sans"/>
                <a:sym typeface="Quattrocento Sans"/>
              </a:rPr>
              <a:t>How would folks feel about adding a couple more of the findings/policy recs:</a:t>
            </a:r>
            <a:br>
              <a:rPr lang="en-US" sz="1800">
                <a:latin typeface="Quattrocento Sans"/>
                <a:ea typeface="Quattrocento Sans"/>
                <a:cs typeface="Quattrocento Sans"/>
                <a:sym typeface="Quattrocento Sans"/>
              </a:rPr>
            </a:b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1. Finding: Restrictions on some federally-funded housing solutions, such as PSH. Solution: Ensure local resources do not have these restrictions, such as with DHS Flex Pool. Also, ensure access to federal resources that don't have these restrictions, like CoC-funded RRH, CARES Act ESG funds.</a:t>
            </a: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2. Finding: Too few affordable units available for families, multigenerational HHs. Solution: Examine federal programs to create incentives for larger units, also follow example of State Family Challenge Grants of having set aside resources for families in capital programs.</a:t>
            </a: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3. On the language barriers, need more federal support for robust implementation of language access plans. </a:t>
            </a:r>
            <a:br>
              <a:rPr lang="en-US" sz="1800">
                <a:latin typeface="Quattrocento Sans"/>
                <a:ea typeface="Quattrocento Sans"/>
                <a:cs typeface="Quattrocento Sans"/>
                <a:sym typeface="Quattrocento Sans"/>
              </a:rPr>
            </a:br>
            <a:r>
              <a:rPr lang="en-US" sz="1800">
                <a:latin typeface="Quattrocento Sans"/>
                <a:ea typeface="Quattrocento Sans"/>
                <a:cs typeface="Quattrocento Sans"/>
                <a:sym typeface="Quattrocento Sans"/>
              </a:rPr>
              <a:t>4. Finally--I don't know that it needs its own slide or much time, but I do recommend shouting out the big picture changes that could remove massive barriers--like federal immigration policy reform, massive federal investment in affordable housing, etc.</a:t>
            </a:r>
            <a:endParaRPr sz="18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3F3F3F"/>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p>
        </p:txBody>
      </p:sp>
      <p:sp>
        <p:nvSpPr>
          <p:cNvPr id="485" name="Google Shape;485;g222b2dd9ce4_0_1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p:cSld name="Black">
    <p:bg>
      <p:bgPr>
        <a:solidFill>
          <a:schemeClr val="dk1"/>
        </a:solidFill>
      </p:bgPr>
    </p:bg>
    <p:spTree>
      <p:nvGrpSpPr>
        <p:cNvPr id="12"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3">
  <p:cSld name="Team 3">
    <p:spTree>
      <p:nvGrpSpPr>
        <p:cNvPr id="34" name="Shape 34"/>
        <p:cNvGrpSpPr/>
        <p:nvPr/>
      </p:nvGrpSpPr>
      <p:grpSpPr>
        <a:xfrm>
          <a:off x="0" y="0"/>
          <a:ext cx="0" cy="0"/>
          <a:chOff x="0" y="0"/>
          <a:chExt cx="0" cy="0"/>
        </a:xfrm>
      </p:grpSpPr>
      <p:sp>
        <p:nvSpPr>
          <p:cNvPr id="35" name="Google Shape;35;p47"/>
          <p:cNvSpPr/>
          <p:nvPr>
            <p:ph idx="2" type="pic"/>
          </p:nvPr>
        </p:nvSpPr>
        <p:spPr>
          <a:xfrm>
            <a:off x="838201" y="1861701"/>
            <a:ext cx="1905001" cy="3044222"/>
          </a:xfrm>
          <a:prstGeom prst="rect">
            <a:avLst/>
          </a:prstGeom>
          <a:solidFill>
            <a:schemeClr val="accent1"/>
          </a:solidFill>
          <a:ln>
            <a:noFill/>
          </a:ln>
        </p:spPr>
      </p:sp>
      <p:sp>
        <p:nvSpPr>
          <p:cNvPr id="36" name="Google Shape;36;p47"/>
          <p:cNvSpPr/>
          <p:nvPr>
            <p:ph idx="3" type="pic"/>
          </p:nvPr>
        </p:nvSpPr>
        <p:spPr>
          <a:xfrm>
            <a:off x="2990370" y="1861701"/>
            <a:ext cx="1905001" cy="3044222"/>
          </a:xfrm>
          <a:prstGeom prst="rect">
            <a:avLst/>
          </a:prstGeom>
          <a:solidFill>
            <a:schemeClr val="accent1"/>
          </a:solidFill>
          <a:ln>
            <a:noFill/>
          </a:ln>
        </p:spPr>
      </p:sp>
      <p:sp>
        <p:nvSpPr>
          <p:cNvPr id="37" name="Google Shape;37;p47"/>
          <p:cNvSpPr/>
          <p:nvPr>
            <p:ph idx="4" type="pic"/>
          </p:nvPr>
        </p:nvSpPr>
        <p:spPr>
          <a:xfrm>
            <a:off x="5142537" y="1861701"/>
            <a:ext cx="1905001" cy="3044222"/>
          </a:xfrm>
          <a:prstGeom prst="rect">
            <a:avLst/>
          </a:prstGeom>
          <a:solidFill>
            <a:schemeClr val="accent1"/>
          </a:solidFill>
          <a:ln>
            <a:noFill/>
          </a:ln>
        </p:spPr>
      </p:sp>
      <p:sp>
        <p:nvSpPr>
          <p:cNvPr id="38" name="Google Shape;38;p47"/>
          <p:cNvSpPr/>
          <p:nvPr>
            <p:ph idx="5" type="pic"/>
          </p:nvPr>
        </p:nvSpPr>
        <p:spPr>
          <a:xfrm>
            <a:off x="7294706" y="1861701"/>
            <a:ext cx="1905001" cy="3044222"/>
          </a:xfrm>
          <a:prstGeom prst="rect">
            <a:avLst/>
          </a:prstGeom>
          <a:solidFill>
            <a:schemeClr val="accent1"/>
          </a:solidFill>
          <a:ln>
            <a:noFill/>
          </a:ln>
        </p:spPr>
      </p:sp>
      <p:sp>
        <p:nvSpPr>
          <p:cNvPr id="39" name="Google Shape;39;p47"/>
          <p:cNvSpPr/>
          <p:nvPr>
            <p:ph idx="6" type="pic"/>
          </p:nvPr>
        </p:nvSpPr>
        <p:spPr>
          <a:xfrm>
            <a:off x="9446872" y="1861701"/>
            <a:ext cx="1905001" cy="3044222"/>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Leader 1">
  <p:cSld name="Team Leader 1">
    <p:spTree>
      <p:nvGrpSpPr>
        <p:cNvPr id="40" name="Shape 40"/>
        <p:cNvGrpSpPr/>
        <p:nvPr/>
      </p:nvGrpSpPr>
      <p:grpSpPr>
        <a:xfrm>
          <a:off x="0" y="0"/>
          <a:ext cx="0" cy="0"/>
          <a:chOff x="0" y="0"/>
          <a:chExt cx="0" cy="0"/>
        </a:xfrm>
      </p:grpSpPr>
      <p:sp>
        <p:nvSpPr>
          <p:cNvPr id="41" name="Google Shape;41;p49"/>
          <p:cNvSpPr/>
          <p:nvPr>
            <p:ph idx="2" type="pic"/>
          </p:nvPr>
        </p:nvSpPr>
        <p:spPr>
          <a:xfrm>
            <a:off x="6105303" y="4"/>
            <a:ext cx="4201801" cy="6857999"/>
          </a:xfrm>
          <a:prstGeom prst="rect">
            <a:avLst/>
          </a:prstGeom>
          <a:solidFill>
            <a:schemeClr val="accent1"/>
          </a:solidFill>
          <a:ln>
            <a:noFill/>
          </a:ln>
        </p:spPr>
      </p:sp>
      <p:sp>
        <p:nvSpPr>
          <p:cNvPr id="42" name="Google Shape;42;p49"/>
          <p:cNvSpPr/>
          <p:nvPr/>
        </p:nvSpPr>
        <p:spPr>
          <a:xfrm>
            <a:off x="10307102" y="4"/>
            <a:ext cx="1884898" cy="6857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Member 1">
  <p:cSld name="Team Member 1">
    <p:spTree>
      <p:nvGrpSpPr>
        <p:cNvPr id="43" name="Shape 43"/>
        <p:cNvGrpSpPr/>
        <p:nvPr/>
      </p:nvGrpSpPr>
      <p:grpSpPr>
        <a:xfrm>
          <a:off x="0" y="0"/>
          <a:ext cx="0" cy="0"/>
          <a:chOff x="0" y="0"/>
          <a:chExt cx="0" cy="0"/>
        </a:xfrm>
      </p:grpSpPr>
      <p:sp>
        <p:nvSpPr>
          <p:cNvPr id="44" name="Google Shape;44;p50"/>
          <p:cNvSpPr/>
          <p:nvPr/>
        </p:nvSpPr>
        <p:spPr>
          <a:xfrm>
            <a:off x="8784103" y="4"/>
            <a:ext cx="3407900" cy="6857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45" name="Google Shape;45;p50"/>
          <p:cNvSpPr/>
          <p:nvPr/>
        </p:nvSpPr>
        <p:spPr>
          <a:xfrm>
            <a:off x="9882311" y="322604"/>
            <a:ext cx="1211484" cy="240065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solidFill>
                  <a:schemeClr val="lt1"/>
                </a:solidFill>
                <a:latin typeface="Arial"/>
                <a:ea typeface="Arial"/>
                <a:cs typeface="Arial"/>
                <a:sym typeface="Arial"/>
              </a:rPr>
              <a:t>“</a:t>
            </a:r>
            <a:endParaRPr b="0" i="0" sz="15000" u="none" cap="none" strike="noStrike">
              <a:solidFill>
                <a:schemeClr val="lt1"/>
              </a:solidFill>
              <a:latin typeface="Arial"/>
              <a:ea typeface="Arial"/>
              <a:cs typeface="Arial"/>
              <a:sym typeface="Arial"/>
            </a:endParaRPr>
          </a:p>
        </p:txBody>
      </p:sp>
      <p:sp>
        <p:nvSpPr>
          <p:cNvPr id="46" name="Google Shape;46;p50"/>
          <p:cNvSpPr/>
          <p:nvPr>
            <p:ph idx="2" type="pic"/>
          </p:nvPr>
        </p:nvSpPr>
        <p:spPr>
          <a:xfrm>
            <a:off x="4573001" y="4"/>
            <a:ext cx="4201801" cy="6857999"/>
          </a:xfrm>
          <a:prstGeom prst="rect">
            <a:avLst/>
          </a:prstGeom>
          <a:solidFill>
            <a:schemeClr val="accent1"/>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reak 1">
  <p:cSld name="Image Break 1">
    <p:spTree>
      <p:nvGrpSpPr>
        <p:cNvPr id="47" name="Shape 47"/>
        <p:cNvGrpSpPr/>
        <p:nvPr/>
      </p:nvGrpSpPr>
      <p:grpSpPr>
        <a:xfrm>
          <a:off x="0" y="0"/>
          <a:ext cx="0" cy="0"/>
          <a:chOff x="0" y="0"/>
          <a:chExt cx="0" cy="0"/>
        </a:xfrm>
      </p:grpSpPr>
      <p:sp>
        <p:nvSpPr>
          <p:cNvPr id="48" name="Google Shape;48;p51"/>
          <p:cNvSpPr/>
          <p:nvPr/>
        </p:nvSpPr>
        <p:spPr>
          <a:xfrm flipH="1">
            <a:off x="838200" y="838199"/>
            <a:ext cx="10515602" cy="518160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49" name="Google Shape;49;p51"/>
          <p:cNvSpPr/>
          <p:nvPr/>
        </p:nvSpPr>
        <p:spPr>
          <a:xfrm flipH="1">
            <a:off x="-1" y="1692000"/>
            <a:ext cx="7043057" cy="3474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50" name="Google Shape;50;p51"/>
          <p:cNvSpPr/>
          <p:nvPr>
            <p:ph idx="2" type="pic"/>
          </p:nvPr>
        </p:nvSpPr>
        <p:spPr>
          <a:xfrm>
            <a:off x="7043057" y="1692000"/>
            <a:ext cx="3472545" cy="3474000"/>
          </a:xfrm>
          <a:prstGeom prst="rect">
            <a:avLst/>
          </a:prstGeom>
          <a:solidFill>
            <a:schemeClr val="accent1"/>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reak 4">
  <p:cSld name="Image Break 4">
    <p:bg>
      <p:bgPr>
        <a:solidFill>
          <a:schemeClr val="dk1"/>
        </a:solidFill>
      </p:bgPr>
    </p:bg>
    <p:spTree>
      <p:nvGrpSpPr>
        <p:cNvPr id="51" name="Shape 51"/>
        <p:cNvGrpSpPr/>
        <p:nvPr/>
      </p:nvGrpSpPr>
      <p:grpSpPr>
        <a:xfrm>
          <a:off x="0" y="0"/>
          <a:ext cx="0" cy="0"/>
          <a:chOff x="0" y="0"/>
          <a:chExt cx="0" cy="0"/>
        </a:xfrm>
      </p:grpSpPr>
      <p:sp>
        <p:nvSpPr>
          <p:cNvPr id="52" name="Google Shape;52;p52"/>
          <p:cNvSpPr/>
          <p:nvPr>
            <p:ph idx="2" type="pic"/>
          </p:nvPr>
        </p:nvSpPr>
        <p:spPr>
          <a:xfrm>
            <a:off x="6134522" y="1115789"/>
            <a:ext cx="5219279" cy="4626429"/>
          </a:xfrm>
          <a:prstGeom prst="rect">
            <a:avLst/>
          </a:prstGeom>
          <a:solidFill>
            <a:schemeClr val="accent1"/>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4">
  <p:cSld name="Services 4">
    <p:spTree>
      <p:nvGrpSpPr>
        <p:cNvPr id="53" name="Shape 53"/>
        <p:cNvGrpSpPr/>
        <p:nvPr/>
      </p:nvGrpSpPr>
      <p:grpSpPr>
        <a:xfrm>
          <a:off x="0" y="0"/>
          <a:ext cx="0" cy="0"/>
          <a:chOff x="0" y="0"/>
          <a:chExt cx="0" cy="0"/>
        </a:xfrm>
      </p:grpSpPr>
      <p:sp>
        <p:nvSpPr>
          <p:cNvPr id="54" name="Google Shape;54;p55"/>
          <p:cNvSpPr/>
          <p:nvPr>
            <p:ph idx="2" type="pic"/>
          </p:nvPr>
        </p:nvSpPr>
        <p:spPr>
          <a:xfrm>
            <a:off x="9043" y="0"/>
            <a:ext cx="5327807" cy="6858000"/>
          </a:xfrm>
          <a:prstGeom prst="rect">
            <a:avLst/>
          </a:prstGeom>
          <a:solidFill>
            <a:schemeClr val="accent1"/>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 2">
  <p:cSld name="Testimonial 2">
    <p:spTree>
      <p:nvGrpSpPr>
        <p:cNvPr id="55" name="Shape 55"/>
        <p:cNvGrpSpPr/>
        <p:nvPr/>
      </p:nvGrpSpPr>
      <p:grpSpPr>
        <a:xfrm>
          <a:off x="0" y="0"/>
          <a:ext cx="0" cy="0"/>
          <a:chOff x="0" y="0"/>
          <a:chExt cx="0" cy="0"/>
        </a:xfrm>
      </p:grpSpPr>
      <p:sp>
        <p:nvSpPr>
          <p:cNvPr id="56" name="Google Shape;56;p56"/>
          <p:cNvSpPr/>
          <p:nvPr/>
        </p:nvSpPr>
        <p:spPr>
          <a:xfrm>
            <a:off x="0" y="1"/>
            <a:ext cx="5260994" cy="690064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57" name="Google Shape;57;p56"/>
          <p:cNvCxnSpPr/>
          <p:nvPr/>
        </p:nvCxnSpPr>
        <p:spPr>
          <a:xfrm rot="10800000">
            <a:off x="5678289" y="4395985"/>
            <a:ext cx="5675513" cy="0"/>
          </a:xfrm>
          <a:prstGeom prst="straightConnector1">
            <a:avLst/>
          </a:prstGeom>
          <a:noFill/>
          <a:ln cap="flat" cmpd="sng" w="9525">
            <a:solidFill>
              <a:schemeClr val="accent1"/>
            </a:solidFill>
            <a:prstDash val="solid"/>
            <a:miter lim="800000"/>
            <a:headEnd len="sm" w="sm" type="none"/>
            <a:tailEnd len="sm" w="sm" type="none"/>
          </a:ln>
        </p:spPr>
      </p:cxnSp>
      <p:cxnSp>
        <p:nvCxnSpPr>
          <p:cNvPr id="58" name="Google Shape;58;p56"/>
          <p:cNvCxnSpPr/>
          <p:nvPr/>
        </p:nvCxnSpPr>
        <p:spPr>
          <a:xfrm rot="10800000">
            <a:off x="5678287" y="892381"/>
            <a:ext cx="0" cy="5115884"/>
          </a:xfrm>
          <a:prstGeom prst="straightConnector1">
            <a:avLst/>
          </a:prstGeom>
          <a:noFill/>
          <a:ln cap="flat" cmpd="sng" w="9525">
            <a:solidFill>
              <a:schemeClr val="accent1"/>
            </a:solidFill>
            <a:prstDash val="solid"/>
            <a:miter lim="800000"/>
            <a:headEnd len="sm" w="sm" type="none"/>
            <a:tailEnd len="sm" w="sm" type="none"/>
          </a:ln>
        </p:spPr>
      </p:cxnSp>
      <p:sp>
        <p:nvSpPr>
          <p:cNvPr id="59" name="Google Shape;59;p56"/>
          <p:cNvSpPr/>
          <p:nvPr>
            <p:ph idx="2" type="pic"/>
          </p:nvPr>
        </p:nvSpPr>
        <p:spPr>
          <a:xfrm>
            <a:off x="6095583" y="892381"/>
            <a:ext cx="1333230" cy="1333230"/>
          </a:xfrm>
          <a:prstGeom prst="rect">
            <a:avLst/>
          </a:prstGeom>
          <a:solidFill>
            <a:schemeClr val="accent1"/>
          </a:solidFill>
          <a:ln>
            <a:noFill/>
          </a:ln>
        </p:spPr>
      </p:sp>
      <p:sp>
        <p:nvSpPr>
          <p:cNvPr id="60" name="Google Shape;60;p56"/>
          <p:cNvSpPr/>
          <p:nvPr>
            <p:ph idx="3" type="pic"/>
          </p:nvPr>
        </p:nvSpPr>
        <p:spPr>
          <a:xfrm>
            <a:off x="6095583" y="4675034"/>
            <a:ext cx="1333230" cy="1333230"/>
          </a:xfrm>
          <a:prstGeom prst="rect">
            <a:avLst/>
          </a:prstGeom>
          <a:solidFill>
            <a:schemeClr val="accent1"/>
          </a:solidFill>
          <a:ln>
            <a:noFill/>
          </a:ln>
        </p:spPr>
      </p:sp>
      <p:sp>
        <p:nvSpPr>
          <p:cNvPr id="61" name="Google Shape;61;p56"/>
          <p:cNvSpPr/>
          <p:nvPr>
            <p:ph idx="4" type="pic"/>
          </p:nvPr>
        </p:nvSpPr>
        <p:spPr>
          <a:xfrm>
            <a:off x="6095583" y="2774728"/>
            <a:ext cx="1333230" cy="1333230"/>
          </a:xfrm>
          <a:prstGeom prst="rect">
            <a:avLst/>
          </a:prstGeom>
          <a:solidFill>
            <a:schemeClr val="accent1"/>
          </a:solidFill>
          <a:ln>
            <a:noFill/>
          </a:ln>
        </p:spPr>
      </p:sp>
      <p:cxnSp>
        <p:nvCxnSpPr>
          <p:cNvPr id="62" name="Google Shape;62;p56"/>
          <p:cNvCxnSpPr/>
          <p:nvPr/>
        </p:nvCxnSpPr>
        <p:spPr>
          <a:xfrm rot="10800000">
            <a:off x="5678289" y="2504659"/>
            <a:ext cx="5675513" cy="0"/>
          </a:xfrm>
          <a:prstGeom prst="straightConnector1">
            <a:avLst/>
          </a:prstGeom>
          <a:noFill/>
          <a:ln cap="flat" cmpd="sng" w="9525">
            <a:solidFill>
              <a:schemeClr val="accent1"/>
            </a:solidFill>
            <a:prstDash val="solid"/>
            <a:miter lim="800000"/>
            <a:headEnd len="sm" w="sm" type="none"/>
            <a:tailEnd len="sm" w="sm" type="none"/>
          </a:ln>
        </p:spPr>
      </p:cxnSp>
      <p:sp>
        <p:nvSpPr>
          <p:cNvPr id="63" name="Google Shape;63;p56"/>
          <p:cNvSpPr/>
          <p:nvPr/>
        </p:nvSpPr>
        <p:spPr>
          <a:xfrm>
            <a:off x="615037" y="867999"/>
            <a:ext cx="1211484" cy="240065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solidFill>
                  <a:schemeClr val="lt1"/>
                </a:solidFill>
                <a:latin typeface="Arial"/>
                <a:ea typeface="Arial"/>
                <a:cs typeface="Arial"/>
                <a:sym typeface="Arial"/>
              </a:rPr>
              <a:t>“</a:t>
            </a:r>
            <a:endParaRPr b="0" i="0" sz="150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Numbers 1">
  <p:cSld name="Stats / Numbers 1">
    <p:bg>
      <p:bgPr>
        <a:solidFill>
          <a:schemeClr val="dk1"/>
        </a:solidFill>
      </p:bgPr>
    </p:bg>
    <p:spTree>
      <p:nvGrpSpPr>
        <p:cNvPr id="64" name="Shape 64"/>
        <p:cNvGrpSpPr/>
        <p:nvPr/>
      </p:nvGrpSpPr>
      <p:grpSpPr>
        <a:xfrm>
          <a:off x="0" y="0"/>
          <a:ext cx="0" cy="0"/>
          <a:chOff x="0" y="0"/>
          <a:chExt cx="0" cy="0"/>
        </a:xfrm>
      </p:grpSpPr>
      <p:sp>
        <p:nvSpPr>
          <p:cNvPr id="65" name="Google Shape;65;p57"/>
          <p:cNvSpPr/>
          <p:nvPr/>
        </p:nvSpPr>
        <p:spPr>
          <a:xfrm>
            <a:off x="838201" y="2808848"/>
            <a:ext cx="2946401" cy="2944800"/>
          </a:xfrm>
          <a:prstGeom prst="rect">
            <a:avLst/>
          </a:prstGeom>
          <a:noFill/>
          <a:ln cap="flat" cmpd="sng" w="635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66" name="Google Shape;66;p57"/>
          <p:cNvSpPr/>
          <p:nvPr/>
        </p:nvSpPr>
        <p:spPr>
          <a:xfrm>
            <a:off x="4622802" y="2808848"/>
            <a:ext cx="2946401" cy="2944800"/>
          </a:xfrm>
          <a:prstGeom prst="rect">
            <a:avLst/>
          </a:prstGeom>
          <a:noFill/>
          <a:ln cap="flat" cmpd="sng" w="635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67" name="Google Shape;67;p57"/>
          <p:cNvSpPr/>
          <p:nvPr/>
        </p:nvSpPr>
        <p:spPr>
          <a:xfrm>
            <a:off x="8407401" y="2808848"/>
            <a:ext cx="2946401" cy="2944800"/>
          </a:xfrm>
          <a:prstGeom prst="rect">
            <a:avLst/>
          </a:prstGeom>
          <a:noFill/>
          <a:ln cap="flat" cmpd="sng" w="635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68" name="Google Shape;68;p57"/>
          <p:cNvCxnSpPr/>
          <p:nvPr/>
        </p:nvCxnSpPr>
        <p:spPr>
          <a:xfrm rot="10800000">
            <a:off x="838201" y="834797"/>
            <a:ext cx="10515600" cy="0"/>
          </a:xfrm>
          <a:prstGeom prst="straightConnector1">
            <a:avLst/>
          </a:prstGeom>
          <a:noFill/>
          <a:ln cap="flat" cmpd="sng" w="63500">
            <a:solidFill>
              <a:schemeClr val="lt1"/>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Numbers 2">
  <p:cSld name="Stats / Numbers 2">
    <p:bg>
      <p:bgPr>
        <a:solidFill>
          <a:schemeClr val="lt1"/>
        </a:solidFill>
      </p:bgPr>
    </p:bg>
    <p:spTree>
      <p:nvGrpSpPr>
        <p:cNvPr id="69" name="Shape 69"/>
        <p:cNvGrpSpPr/>
        <p:nvPr/>
      </p:nvGrpSpPr>
      <p:grpSpPr>
        <a:xfrm>
          <a:off x="0" y="0"/>
          <a:ext cx="0" cy="0"/>
          <a:chOff x="0" y="0"/>
          <a:chExt cx="0" cy="0"/>
        </a:xfrm>
      </p:grpSpPr>
      <p:cxnSp>
        <p:nvCxnSpPr>
          <p:cNvPr id="70" name="Google Shape;70;p58"/>
          <p:cNvCxnSpPr/>
          <p:nvPr/>
        </p:nvCxnSpPr>
        <p:spPr>
          <a:xfrm rot="10800000">
            <a:off x="5461001" y="0"/>
            <a:ext cx="0" cy="6858000"/>
          </a:xfrm>
          <a:prstGeom prst="straightConnector1">
            <a:avLst/>
          </a:prstGeom>
          <a:noFill/>
          <a:ln cap="flat" cmpd="sng" w="63500">
            <a:solidFill>
              <a:schemeClr val="dk1"/>
            </a:solidFill>
            <a:prstDash val="solid"/>
            <a:miter lim="800000"/>
            <a:headEnd len="sm" w="sm" type="none"/>
            <a:tailEnd len="sm" w="sm" type="none"/>
          </a:ln>
        </p:spPr>
      </p:cxnSp>
      <p:cxnSp>
        <p:nvCxnSpPr>
          <p:cNvPr id="71" name="Google Shape;71;p58"/>
          <p:cNvCxnSpPr/>
          <p:nvPr/>
        </p:nvCxnSpPr>
        <p:spPr>
          <a:xfrm rot="10800000">
            <a:off x="8807924" y="0"/>
            <a:ext cx="0" cy="6858000"/>
          </a:xfrm>
          <a:prstGeom prst="straightConnector1">
            <a:avLst/>
          </a:prstGeom>
          <a:noFill/>
          <a:ln cap="flat" cmpd="sng" w="63500">
            <a:solidFill>
              <a:schemeClr val="dk1"/>
            </a:solidFill>
            <a:prstDash val="solid"/>
            <a:miter lim="800000"/>
            <a:headEnd len="sm" w="sm" type="none"/>
            <a:tailEnd len="sm" w="sm" type="none"/>
          </a:ln>
        </p:spPr>
      </p:cxnSp>
      <p:cxnSp>
        <p:nvCxnSpPr>
          <p:cNvPr id="72" name="Google Shape;72;p58"/>
          <p:cNvCxnSpPr/>
          <p:nvPr/>
        </p:nvCxnSpPr>
        <p:spPr>
          <a:xfrm rot="10800000">
            <a:off x="5461001" y="3403387"/>
            <a:ext cx="6731000" cy="51513"/>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Quote 1">
  <p:cSld name="Large Quote 1">
    <p:spTree>
      <p:nvGrpSpPr>
        <p:cNvPr id="73" name="Shape 73"/>
        <p:cNvGrpSpPr/>
        <p:nvPr/>
      </p:nvGrpSpPr>
      <p:grpSpPr>
        <a:xfrm>
          <a:off x="0" y="0"/>
          <a:ext cx="0" cy="0"/>
          <a:chOff x="0" y="0"/>
          <a:chExt cx="0" cy="0"/>
        </a:xfrm>
      </p:grpSpPr>
      <p:sp>
        <p:nvSpPr>
          <p:cNvPr id="74" name="Google Shape;74;p59"/>
          <p:cNvSpPr/>
          <p:nvPr/>
        </p:nvSpPr>
        <p:spPr>
          <a:xfrm>
            <a:off x="5490259" y="322604"/>
            <a:ext cx="1211484" cy="240065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solidFill>
                  <a:schemeClr val="dk1"/>
                </a:solidFill>
                <a:latin typeface="Arial"/>
                <a:ea typeface="Arial"/>
                <a:cs typeface="Arial"/>
                <a:sym typeface="Arial"/>
              </a:rPr>
              <a:t>“</a:t>
            </a:r>
            <a:endParaRPr b="0" i="0" sz="150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ny History 1">
  <p:cSld name="Company History 1">
    <p:spTree>
      <p:nvGrpSpPr>
        <p:cNvPr id="13" name="Shape 13"/>
        <p:cNvGrpSpPr/>
        <p:nvPr/>
      </p:nvGrpSpPr>
      <p:grpSpPr>
        <a:xfrm>
          <a:off x="0" y="0"/>
          <a:ext cx="0" cy="0"/>
          <a:chOff x="0" y="0"/>
          <a:chExt cx="0" cy="0"/>
        </a:xfrm>
      </p:grpSpPr>
      <p:sp>
        <p:nvSpPr>
          <p:cNvPr id="14" name="Google Shape;14;p44"/>
          <p:cNvSpPr/>
          <p:nvPr/>
        </p:nvSpPr>
        <p:spPr>
          <a:xfrm>
            <a:off x="2" y="3210472"/>
            <a:ext cx="6299398" cy="268415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5" name="Google Shape;15;p44"/>
          <p:cNvSpPr/>
          <p:nvPr/>
        </p:nvSpPr>
        <p:spPr>
          <a:xfrm>
            <a:off x="11772900" y="3194954"/>
            <a:ext cx="419100" cy="268415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6" name="Google Shape;16;p44"/>
          <p:cNvSpPr/>
          <p:nvPr>
            <p:ph idx="2" type="pic"/>
          </p:nvPr>
        </p:nvSpPr>
        <p:spPr>
          <a:xfrm>
            <a:off x="838199" y="853717"/>
            <a:ext cx="5040000" cy="5040906"/>
          </a:xfrm>
          <a:prstGeom prst="rect">
            <a:avLst/>
          </a:prstGeom>
          <a:solidFill>
            <a:schemeClr val="accent1"/>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Slide 1">
  <p:cSld name="One Image Slide 1">
    <p:spTree>
      <p:nvGrpSpPr>
        <p:cNvPr id="75" name="Shape 75"/>
        <p:cNvGrpSpPr/>
        <p:nvPr/>
      </p:nvGrpSpPr>
      <p:grpSpPr>
        <a:xfrm>
          <a:off x="0" y="0"/>
          <a:ext cx="0" cy="0"/>
          <a:chOff x="0" y="0"/>
          <a:chExt cx="0" cy="0"/>
        </a:xfrm>
      </p:grpSpPr>
      <p:sp>
        <p:nvSpPr>
          <p:cNvPr id="76" name="Google Shape;76;p61"/>
          <p:cNvSpPr/>
          <p:nvPr>
            <p:ph idx="2" type="pic"/>
          </p:nvPr>
        </p:nvSpPr>
        <p:spPr>
          <a:xfrm>
            <a:off x="4332908" y="4"/>
            <a:ext cx="7859092" cy="6857999"/>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Slide 2">
  <p:cSld name="One Image Slide 2">
    <p:spTree>
      <p:nvGrpSpPr>
        <p:cNvPr id="77" name="Shape 77"/>
        <p:cNvGrpSpPr/>
        <p:nvPr/>
      </p:nvGrpSpPr>
      <p:grpSpPr>
        <a:xfrm>
          <a:off x="0" y="0"/>
          <a:ext cx="0" cy="0"/>
          <a:chOff x="0" y="0"/>
          <a:chExt cx="0" cy="0"/>
        </a:xfrm>
      </p:grpSpPr>
      <p:sp>
        <p:nvSpPr>
          <p:cNvPr id="78" name="Google Shape;78;p62"/>
          <p:cNvSpPr/>
          <p:nvPr/>
        </p:nvSpPr>
        <p:spPr>
          <a:xfrm>
            <a:off x="0" y="0"/>
            <a:ext cx="92016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79" name="Google Shape;79;p62"/>
          <p:cNvSpPr/>
          <p:nvPr>
            <p:ph idx="2" type="pic"/>
          </p:nvPr>
        </p:nvSpPr>
        <p:spPr>
          <a:xfrm>
            <a:off x="6173401" y="838202"/>
            <a:ext cx="5180400" cy="5181601"/>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Slide 4">
  <p:cSld name="One Image Slide 4">
    <p:spTree>
      <p:nvGrpSpPr>
        <p:cNvPr id="80" name="Shape 80"/>
        <p:cNvGrpSpPr/>
        <p:nvPr/>
      </p:nvGrpSpPr>
      <p:grpSpPr>
        <a:xfrm>
          <a:off x="0" y="0"/>
          <a:ext cx="0" cy="0"/>
          <a:chOff x="0" y="0"/>
          <a:chExt cx="0" cy="0"/>
        </a:xfrm>
      </p:grpSpPr>
      <p:sp>
        <p:nvSpPr>
          <p:cNvPr id="81" name="Google Shape;81;p63"/>
          <p:cNvSpPr/>
          <p:nvPr>
            <p:ph idx="2" type="pic"/>
          </p:nvPr>
        </p:nvSpPr>
        <p:spPr>
          <a:xfrm>
            <a:off x="6096000" y="4"/>
            <a:ext cx="6096000" cy="6857999"/>
          </a:xfrm>
          <a:prstGeom prst="rect">
            <a:avLst/>
          </a:prstGeom>
          <a:solidFill>
            <a:schemeClr val="accent1"/>
          </a:solidFill>
          <a:ln>
            <a:noFill/>
          </a:ln>
        </p:spPr>
      </p:sp>
      <p:sp>
        <p:nvSpPr>
          <p:cNvPr id="82" name="Google Shape;82;p63"/>
          <p:cNvSpPr/>
          <p:nvPr/>
        </p:nvSpPr>
        <p:spPr>
          <a:xfrm>
            <a:off x="0" y="4"/>
            <a:ext cx="6096000" cy="6857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 Slide 2">
  <p:cSld name="Two Image Slide 2">
    <p:spTree>
      <p:nvGrpSpPr>
        <p:cNvPr id="83" name="Shape 83"/>
        <p:cNvGrpSpPr/>
        <p:nvPr/>
      </p:nvGrpSpPr>
      <p:grpSpPr>
        <a:xfrm>
          <a:off x="0" y="0"/>
          <a:ext cx="0" cy="0"/>
          <a:chOff x="0" y="0"/>
          <a:chExt cx="0" cy="0"/>
        </a:xfrm>
      </p:grpSpPr>
      <p:sp>
        <p:nvSpPr>
          <p:cNvPr id="84" name="Google Shape;84;p64"/>
          <p:cNvSpPr/>
          <p:nvPr>
            <p:ph idx="2" type="pic"/>
          </p:nvPr>
        </p:nvSpPr>
        <p:spPr>
          <a:xfrm>
            <a:off x="0" y="1"/>
            <a:ext cx="7859092" cy="3429000"/>
          </a:xfrm>
          <a:prstGeom prst="rect">
            <a:avLst/>
          </a:prstGeom>
          <a:solidFill>
            <a:schemeClr val="accent1"/>
          </a:solidFill>
          <a:ln>
            <a:noFill/>
          </a:ln>
        </p:spPr>
      </p:sp>
      <p:sp>
        <p:nvSpPr>
          <p:cNvPr id="85" name="Google Shape;85;p64"/>
          <p:cNvSpPr/>
          <p:nvPr>
            <p:ph idx="3" type="pic"/>
          </p:nvPr>
        </p:nvSpPr>
        <p:spPr>
          <a:xfrm>
            <a:off x="0" y="3429001"/>
            <a:ext cx="7859092" cy="34290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 Slide 3">
  <p:cSld name="Two Image Slide 3">
    <p:spTree>
      <p:nvGrpSpPr>
        <p:cNvPr id="86" name="Shape 86"/>
        <p:cNvGrpSpPr/>
        <p:nvPr/>
      </p:nvGrpSpPr>
      <p:grpSpPr>
        <a:xfrm>
          <a:off x="0" y="0"/>
          <a:ext cx="0" cy="0"/>
          <a:chOff x="0" y="0"/>
          <a:chExt cx="0" cy="0"/>
        </a:xfrm>
      </p:grpSpPr>
      <p:sp>
        <p:nvSpPr>
          <p:cNvPr id="87" name="Google Shape;87;p65"/>
          <p:cNvSpPr/>
          <p:nvPr/>
        </p:nvSpPr>
        <p:spPr>
          <a:xfrm>
            <a:off x="0" y="-1"/>
            <a:ext cx="6096000" cy="6857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88" name="Google Shape;88;p65"/>
          <p:cNvSpPr/>
          <p:nvPr>
            <p:ph idx="2" type="pic"/>
          </p:nvPr>
        </p:nvSpPr>
        <p:spPr>
          <a:xfrm>
            <a:off x="838200" y="838198"/>
            <a:ext cx="4419602" cy="3429000"/>
          </a:xfrm>
          <a:prstGeom prst="rect">
            <a:avLst/>
          </a:prstGeom>
          <a:solidFill>
            <a:schemeClr val="accent1"/>
          </a:solidFill>
          <a:ln>
            <a:noFill/>
          </a:ln>
        </p:spPr>
      </p:sp>
      <p:sp>
        <p:nvSpPr>
          <p:cNvPr id="89" name="Google Shape;89;p65"/>
          <p:cNvSpPr/>
          <p:nvPr>
            <p:ph idx="3" type="pic"/>
          </p:nvPr>
        </p:nvSpPr>
        <p:spPr>
          <a:xfrm>
            <a:off x="6934200" y="838198"/>
            <a:ext cx="4419602" cy="34290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 Slide 4">
  <p:cSld name="Two Image Slide 4">
    <p:spTree>
      <p:nvGrpSpPr>
        <p:cNvPr id="90" name="Shape 90"/>
        <p:cNvGrpSpPr/>
        <p:nvPr/>
      </p:nvGrpSpPr>
      <p:grpSpPr>
        <a:xfrm>
          <a:off x="0" y="0"/>
          <a:ext cx="0" cy="0"/>
          <a:chOff x="0" y="0"/>
          <a:chExt cx="0" cy="0"/>
        </a:xfrm>
      </p:grpSpPr>
      <p:sp>
        <p:nvSpPr>
          <p:cNvPr id="91" name="Google Shape;91;p66"/>
          <p:cNvSpPr/>
          <p:nvPr>
            <p:ph idx="2" type="pic"/>
          </p:nvPr>
        </p:nvSpPr>
        <p:spPr>
          <a:xfrm>
            <a:off x="838198" y="1"/>
            <a:ext cx="3450472" cy="6019800"/>
          </a:xfrm>
          <a:prstGeom prst="rect">
            <a:avLst/>
          </a:prstGeom>
          <a:solidFill>
            <a:schemeClr val="accent1"/>
          </a:solidFill>
          <a:ln>
            <a:noFill/>
          </a:ln>
        </p:spPr>
      </p:sp>
      <p:sp>
        <p:nvSpPr>
          <p:cNvPr id="92" name="Google Shape;92;p66"/>
          <p:cNvSpPr/>
          <p:nvPr>
            <p:ph idx="3" type="pic"/>
          </p:nvPr>
        </p:nvSpPr>
        <p:spPr>
          <a:xfrm>
            <a:off x="4408618" y="1810080"/>
            <a:ext cx="3450476" cy="5047920"/>
          </a:xfrm>
          <a:prstGeom prst="rect">
            <a:avLst/>
          </a:prstGeom>
          <a:solidFill>
            <a:schemeClr val="accent1"/>
          </a:solidFill>
          <a:ln>
            <a:noFill/>
          </a:ln>
        </p:spPr>
      </p:sp>
      <p:sp>
        <p:nvSpPr>
          <p:cNvPr id="93" name="Google Shape;93;p66"/>
          <p:cNvSpPr/>
          <p:nvPr/>
        </p:nvSpPr>
        <p:spPr>
          <a:xfrm>
            <a:off x="4408618" y="0"/>
            <a:ext cx="3450472" cy="1690134"/>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 Slide 1">
  <p:cSld name="Three Image Slide 1">
    <p:spTree>
      <p:nvGrpSpPr>
        <p:cNvPr id="94" name="Shape 94"/>
        <p:cNvGrpSpPr/>
        <p:nvPr/>
      </p:nvGrpSpPr>
      <p:grpSpPr>
        <a:xfrm>
          <a:off x="0" y="0"/>
          <a:ext cx="0" cy="0"/>
          <a:chOff x="0" y="0"/>
          <a:chExt cx="0" cy="0"/>
        </a:xfrm>
      </p:grpSpPr>
      <p:sp>
        <p:nvSpPr>
          <p:cNvPr id="95" name="Google Shape;95;p67"/>
          <p:cNvSpPr/>
          <p:nvPr/>
        </p:nvSpPr>
        <p:spPr>
          <a:xfrm flipH="1">
            <a:off x="4270787" y="-1"/>
            <a:ext cx="7921214" cy="685800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96" name="Google Shape;96;p67"/>
          <p:cNvSpPr/>
          <p:nvPr>
            <p:ph idx="2" type="pic"/>
          </p:nvPr>
        </p:nvSpPr>
        <p:spPr>
          <a:xfrm>
            <a:off x="5039330" y="936889"/>
            <a:ext cx="2376000" cy="2376000"/>
          </a:xfrm>
          <a:prstGeom prst="rect">
            <a:avLst/>
          </a:prstGeom>
          <a:solidFill>
            <a:schemeClr val="accent1"/>
          </a:solidFill>
          <a:ln>
            <a:noFill/>
          </a:ln>
        </p:spPr>
      </p:sp>
      <p:sp>
        <p:nvSpPr>
          <p:cNvPr id="97" name="Google Shape;97;p67"/>
          <p:cNvSpPr/>
          <p:nvPr>
            <p:ph idx="3" type="pic"/>
          </p:nvPr>
        </p:nvSpPr>
        <p:spPr>
          <a:xfrm>
            <a:off x="5039330" y="3570651"/>
            <a:ext cx="2376000" cy="2376000"/>
          </a:xfrm>
          <a:prstGeom prst="rect">
            <a:avLst/>
          </a:prstGeom>
          <a:solidFill>
            <a:schemeClr val="accent1"/>
          </a:solidFill>
          <a:ln>
            <a:noFill/>
          </a:ln>
        </p:spPr>
      </p:sp>
      <p:sp>
        <p:nvSpPr>
          <p:cNvPr id="98" name="Google Shape;98;p67"/>
          <p:cNvSpPr/>
          <p:nvPr>
            <p:ph idx="4" type="pic"/>
          </p:nvPr>
        </p:nvSpPr>
        <p:spPr>
          <a:xfrm>
            <a:off x="7683100" y="936889"/>
            <a:ext cx="3670700" cy="5009762"/>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 Slide 3">
  <p:cSld name="Three Image Slide 3">
    <p:spTree>
      <p:nvGrpSpPr>
        <p:cNvPr id="99" name="Shape 99"/>
        <p:cNvGrpSpPr/>
        <p:nvPr/>
      </p:nvGrpSpPr>
      <p:grpSpPr>
        <a:xfrm>
          <a:off x="0" y="0"/>
          <a:ext cx="0" cy="0"/>
          <a:chOff x="0" y="0"/>
          <a:chExt cx="0" cy="0"/>
        </a:xfrm>
      </p:grpSpPr>
      <p:sp>
        <p:nvSpPr>
          <p:cNvPr id="100" name="Google Shape;100;p68"/>
          <p:cNvSpPr/>
          <p:nvPr/>
        </p:nvSpPr>
        <p:spPr>
          <a:xfrm>
            <a:off x="1" y="4396153"/>
            <a:ext cx="12191999" cy="246184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01" name="Google Shape;101;p68"/>
          <p:cNvSpPr/>
          <p:nvPr>
            <p:ph idx="2" type="pic"/>
          </p:nvPr>
        </p:nvSpPr>
        <p:spPr>
          <a:xfrm>
            <a:off x="1" y="2827244"/>
            <a:ext cx="3783200" cy="3192557"/>
          </a:xfrm>
          <a:prstGeom prst="rect">
            <a:avLst/>
          </a:prstGeom>
          <a:solidFill>
            <a:schemeClr val="accent1"/>
          </a:solidFill>
          <a:ln>
            <a:noFill/>
          </a:ln>
        </p:spPr>
      </p:sp>
      <p:sp>
        <p:nvSpPr>
          <p:cNvPr id="102" name="Google Shape;102;p68"/>
          <p:cNvSpPr/>
          <p:nvPr>
            <p:ph idx="3" type="pic"/>
          </p:nvPr>
        </p:nvSpPr>
        <p:spPr>
          <a:xfrm>
            <a:off x="4204400" y="2827244"/>
            <a:ext cx="3783200" cy="3192557"/>
          </a:xfrm>
          <a:prstGeom prst="rect">
            <a:avLst/>
          </a:prstGeom>
          <a:solidFill>
            <a:schemeClr val="accent1"/>
          </a:solidFill>
          <a:ln>
            <a:noFill/>
          </a:ln>
        </p:spPr>
      </p:sp>
      <p:sp>
        <p:nvSpPr>
          <p:cNvPr id="103" name="Google Shape;103;p68"/>
          <p:cNvSpPr/>
          <p:nvPr>
            <p:ph idx="4" type="pic"/>
          </p:nvPr>
        </p:nvSpPr>
        <p:spPr>
          <a:xfrm>
            <a:off x="8408800" y="2827244"/>
            <a:ext cx="3783200" cy="3192557"/>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 Slide 4">
  <p:cSld name="Three Image Slide 4">
    <p:spTree>
      <p:nvGrpSpPr>
        <p:cNvPr id="104" name="Shape 104"/>
        <p:cNvGrpSpPr/>
        <p:nvPr/>
      </p:nvGrpSpPr>
      <p:grpSpPr>
        <a:xfrm>
          <a:off x="0" y="0"/>
          <a:ext cx="0" cy="0"/>
          <a:chOff x="0" y="0"/>
          <a:chExt cx="0" cy="0"/>
        </a:xfrm>
      </p:grpSpPr>
      <p:sp>
        <p:nvSpPr>
          <p:cNvPr id="105" name="Google Shape;105;p69"/>
          <p:cNvSpPr/>
          <p:nvPr>
            <p:ph idx="2" type="pic"/>
          </p:nvPr>
        </p:nvSpPr>
        <p:spPr>
          <a:xfrm>
            <a:off x="4065495" y="0"/>
            <a:ext cx="4061010" cy="4050324"/>
          </a:xfrm>
          <a:prstGeom prst="rect">
            <a:avLst/>
          </a:prstGeom>
          <a:solidFill>
            <a:schemeClr val="accent1"/>
          </a:solidFill>
          <a:ln>
            <a:noFill/>
          </a:ln>
        </p:spPr>
      </p:sp>
      <p:sp>
        <p:nvSpPr>
          <p:cNvPr id="106" name="Google Shape;106;p69"/>
          <p:cNvSpPr/>
          <p:nvPr>
            <p:ph idx="3" type="pic"/>
          </p:nvPr>
        </p:nvSpPr>
        <p:spPr>
          <a:xfrm>
            <a:off x="0" y="0"/>
            <a:ext cx="3945549" cy="6858000"/>
          </a:xfrm>
          <a:prstGeom prst="rect">
            <a:avLst/>
          </a:prstGeom>
          <a:solidFill>
            <a:schemeClr val="accent1"/>
          </a:solidFill>
          <a:ln>
            <a:noFill/>
          </a:ln>
        </p:spPr>
      </p:sp>
      <p:sp>
        <p:nvSpPr>
          <p:cNvPr id="107" name="Google Shape;107;p69"/>
          <p:cNvSpPr/>
          <p:nvPr>
            <p:ph idx="4" type="pic"/>
          </p:nvPr>
        </p:nvSpPr>
        <p:spPr>
          <a:xfrm>
            <a:off x="8269893" y="0"/>
            <a:ext cx="3922107" cy="6858000"/>
          </a:xfrm>
          <a:prstGeom prst="rect">
            <a:avLst/>
          </a:prstGeom>
          <a:solidFill>
            <a:schemeClr val="accent1"/>
          </a:solidFill>
          <a:ln>
            <a:noFill/>
          </a:ln>
        </p:spPr>
      </p:sp>
      <p:sp>
        <p:nvSpPr>
          <p:cNvPr id="108" name="Google Shape;108;p69"/>
          <p:cNvSpPr/>
          <p:nvPr/>
        </p:nvSpPr>
        <p:spPr>
          <a:xfrm>
            <a:off x="4065497" y="4188287"/>
            <a:ext cx="4061008" cy="266971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 Slide 2">
  <p:cSld name="Four Image Slide 2">
    <p:spTree>
      <p:nvGrpSpPr>
        <p:cNvPr id="109" name="Shape 109"/>
        <p:cNvGrpSpPr/>
        <p:nvPr/>
      </p:nvGrpSpPr>
      <p:grpSpPr>
        <a:xfrm>
          <a:off x="0" y="0"/>
          <a:ext cx="0" cy="0"/>
          <a:chOff x="0" y="0"/>
          <a:chExt cx="0" cy="0"/>
        </a:xfrm>
      </p:grpSpPr>
      <p:sp>
        <p:nvSpPr>
          <p:cNvPr id="110" name="Google Shape;110;p70"/>
          <p:cNvSpPr/>
          <p:nvPr/>
        </p:nvSpPr>
        <p:spPr>
          <a:xfrm flipH="1">
            <a:off x="0" y="-1"/>
            <a:ext cx="12192000" cy="408586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cxnSp>
        <p:nvCxnSpPr>
          <p:cNvPr id="111" name="Google Shape;111;p70"/>
          <p:cNvCxnSpPr/>
          <p:nvPr/>
        </p:nvCxnSpPr>
        <p:spPr>
          <a:xfrm rot="10800000">
            <a:off x="5837379" y="838199"/>
            <a:ext cx="360000" cy="0"/>
          </a:xfrm>
          <a:prstGeom prst="straightConnector1">
            <a:avLst/>
          </a:prstGeom>
          <a:noFill/>
          <a:ln cap="flat" cmpd="sng" w="63500">
            <a:solidFill>
              <a:schemeClr val="lt1"/>
            </a:solidFill>
            <a:prstDash val="solid"/>
            <a:miter lim="800000"/>
            <a:headEnd len="sm" w="sm" type="none"/>
            <a:tailEnd len="sm" w="sm" type="none"/>
          </a:ln>
        </p:spPr>
      </p:cxnSp>
      <p:sp>
        <p:nvSpPr>
          <p:cNvPr id="112" name="Google Shape;112;p70"/>
          <p:cNvSpPr/>
          <p:nvPr>
            <p:ph idx="2" type="pic"/>
          </p:nvPr>
        </p:nvSpPr>
        <p:spPr>
          <a:xfrm>
            <a:off x="838203" y="2682086"/>
            <a:ext cx="2487420" cy="2827463"/>
          </a:xfrm>
          <a:prstGeom prst="rect">
            <a:avLst/>
          </a:prstGeom>
          <a:solidFill>
            <a:schemeClr val="accent1"/>
          </a:solidFill>
          <a:ln>
            <a:noFill/>
          </a:ln>
        </p:spPr>
      </p:sp>
      <p:sp>
        <p:nvSpPr>
          <p:cNvPr id="113" name="Google Shape;113;p70"/>
          <p:cNvSpPr/>
          <p:nvPr>
            <p:ph idx="3" type="pic"/>
          </p:nvPr>
        </p:nvSpPr>
        <p:spPr>
          <a:xfrm>
            <a:off x="3514262" y="2682086"/>
            <a:ext cx="2487420" cy="2827463"/>
          </a:xfrm>
          <a:prstGeom prst="rect">
            <a:avLst/>
          </a:prstGeom>
          <a:solidFill>
            <a:schemeClr val="accent1"/>
          </a:solidFill>
          <a:ln>
            <a:noFill/>
          </a:ln>
        </p:spPr>
      </p:sp>
      <p:sp>
        <p:nvSpPr>
          <p:cNvPr id="114" name="Google Shape;114;p70"/>
          <p:cNvSpPr/>
          <p:nvPr>
            <p:ph idx="4" type="pic"/>
          </p:nvPr>
        </p:nvSpPr>
        <p:spPr>
          <a:xfrm>
            <a:off x="6190321" y="2682086"/>
            <a:ext cx="2487420" cy="2827463"/>
          </a:xfrm>
          <a:prstGeom prst="rect">
            <a:avLst/>
          </a:prstGeom>
          <a:solidFill>
            <a:schemeClr val="accent1"/>
          </a:solidFill>
          <a:ln>
            <a:noFill/>
          </a:ln>
        </p:spPr>
      </p:sp>
      <p:sp>
        <p:nvSpPr>
          <p:cNvPr id="115" name="Google Shape;115;p70"/>
          <p:cNvSpPr/>
          <p:nvPr>
            <p:ph idx="5" type="pic"/>
          </p:nvPr>
        </p:nvSpPr>
        <p:spPr>
          <a:xfrm>
            <a:off x="8866381" y="2682086"/>
            <a:ext cx="2487420" cy="2827463"/>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
    <p:spTree>
      <p:nvGrpSpPr>
        <p:cNvPr id="17" name="Shape 17"/>
        <p:cNvGrpSpPr/>
        <p:nvPr/>
      </p:nvGrpSpPr>
      <p:grpSpPr>
        <a:xfrm>
          <a:off x="0" y="0"/>
          <a:ext cx="0" cy="0"/>
          <a:chOff x="0" y="0"/>
          <a:chExt cx="0" cy="0"/>
        </a:xfrm>
      </p:grpSpPr>
      <p:sp>
        <p:nvSpPr>
          <p:cNvPr id="18" name="Google Shape;18;p48"/>
          <p:cNvSpPr/>
          <p:nvPr/>
        </p:nvSpPr>
        <p:spPr>
          <a:xfrm>
            <a:off x="0" y="-1"/>
            <a:ext cx="4270786" cy="685800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3">
  <p:cSld name="Image Gallery 3">
    <p:bg>
      <p:bgPr>
        <a:solidFill>
          <a:schemeClr val="dk1"/>
        </a:solidFill>
      </p:bgPr>
    </p:bg>
    <p:spTree>
      <p:nvGrpSpPr>
        <p:cNvPr id="116" name="Shape 116"/>
        <p:cNvGrpSpPr/>
        <p:nvPr/>
      </p:nvGrpSpPr>
      <p:grpSpPr>
        <a:xfrm>
          <a:off x="0" y="0"/>
          <a:ext cx="0" cy="0"/>
          <a:chOff x="0" y="0"/>
          <a:chExt cx="0" cy="0"/>
        </a:xfrm>
      </p:grpSpPr>
      <p:sp>
        <p:nvSpPr>
          <p:cNvPr id="117" name="Google Shape;117;p71"/>
          <p:cNvSpPr/>
          <p:nvPr>
            <p:ph idx="2" type="pic"/>
          </p:nvPr>
        </p:nvSpPr>
        <p:spPr>
          <a:xfrm>
            <a:off x="8791226" y="838199"/>
            <a:ext cx="2562577" cy="2530828"/>
          </a:xfrm>
          <a:prstGeom prst="rect">
            <a:avLst/>
          </a:prstGeom>
          <a:solidFill>
            <a:schemeClr val="accent1"/>
          </a:solidFill>
          <a:ln>
            <a:noFill/>
          </a:ln>
        </p:spPr>
      </p:sp>
      <p:sp>
        <p:nvSpPr>
          <p:cNvPr id="118" name="Google Shape;118;p71"/>
          <p:cNvSpPr/>
          <p:nvPr>
            <p:ph idx="3" type="pic"/>
          </p:nvPr>
        </p:nvSpPr>
        <p:spPr>
          <a:xfrm>
            <a:off x="8791226" y="3488973"/>
            <a:ext cx="2562577" cy="2530828"/>
          </a:xfrm>
          <a:prstGeom prst="rect">
            <a:avLst/>
          </a:prstGeom>
          <a:solidFill>
            <a:schemeClr val="accent1"/>
          </a:solidFill>
          <a:ln>
            <a:noFill/>
          </a:ln>
        </p:spPr>
      </p:sp>
      <p:sp>
        <p:nvSpPr>
          <p:cNvPr id="119" name="Google Shape;119;p71"/>
          <p:cNvSpPr/>
          <p:nvPr>
            <p:ph idx="4" type="pic"/>
          </p:nvPr>
        </p:nvSpPr>
        <p:spPr>
          <a:xfrm>
            <a:off x="6108703" y="838199"/>
            <a:ext cx="2562577" cy="2530828"/>
          </a:xfrm>
          <a:prstGeom prst="rect">
            <a:avLst/>
          </a:prstGeom>
          <a:solidFill>
            <a:schemeClr val="accent1"/>
          </a:solidFill>
          <a:ln>
            <a:noFill/>
          </a:ln>
        </p:spPr>
      </p:sp>
      <p:sp>
        <p:nvSpPr>
          <p:cNvPr id="120" name="Google Shape;120;p71"/>
          <p:cNvSpPr/>
          <p:nvPr>
            <p:ph idx="5" type="pic"/>
          </p:nvPr>
        </p:nvSpPr>
        <p:spPr>
          <a:xfrm>
            <a:off x="6108703" y="3488973"/>
            <a:ext cx="2562577" cy="2530828"/>
          </a:xfrm>
          <a:prstGeom prst="rect">
            <a:avLst/>
          </a:prstGeom>
          <a:solidFill>
            <a:schemeClr val="accent1"/>
          </a:solidFill>
          <a:ln>
            <a:noFill/>
          </a:ln>
        </p:spPr>
      </p:sp>
      <p:sp>
        <p:nvSpPr>
          <p:cNvPr id="121" name="Google Shape;121;p71"/>
          <p:cNvSpPr/>
          <p:nvPr>
            <p:ph idx="6" type="pic"/>
          </p:nvPr>
        </p:nvSpPr>
        <p:spPr>
          <a:xfrm>
            <a:off x="838199" y="838199"/>
            <a:ext cx="5150555" cy="2530828"/>
          </a:xfrm>
          <a:prstGeom prst="rect">
            <a:avLst/>
          </a:prstGeom>
          <a:solidFill>
            <a:schemeClr val="accent1"/>
          </a:solidFill>
          <a:ln>
            <a:noFill/>
          </a:ln>
        </p:spPr>
      </p:sp>
      <p:sp>
        <p:nvSpPr>
          <p:cNvPr id="122" name="Google Shape;122;p71"/>
          <p:cNvSpPr/>
          <p:nvPr/>
        </p:nvSpPr>
        <p:spPr>
          <a:xfrm>
            <a:off x="838199" y="3488973"/>
            <a:ext cx="5150555" cy="253082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3">
  <p:cSld name="Portfolio 3">
    <p:bg>
      <p:bgPr>
        <a:solidFill>
          <a:schemeClr val="lt1"/>
        </a:solidFill>
      </p:bgPr>
    </p:bg>
    <p:spTree>
      <p:nvGrpSpPr>
        <p:cNvPr id="123" name="Shape 123"/>
        <p:cNvGrpSpPr/>
        <p:nvPr/>
      </p:nvGrpSpPr>
      <p:grpSpPr>
        <a:xfrm>
          <a:off x="0" y="0"/>
          <a:ext cx="0" cy="0"/>
          <a:chOff x="0" y="0"/>
          <a:chExt cx="0" cy="0"/>
        </a:xfrm>
      </p:grpSpPr>
      <p:sp>
        <p:nvSpPr>
          <p:cNvPr id="124" name="Google Shape;124;p72"/>
          <p:cNvSpPr/>
          <p:nvPr>
            <p:ph idx="2" type="pic"/>
          </p:nvPr>
        </p:nvSpPr>
        <p:spPr>
          <a:xfrm>
            <a:off x="5266118" y="-2"/>
            <a:ext cx="2983870" cy="4733879"/>
          </a:xfrm>
          <a:prstGeom prst="rect">
            <a:avLst/>
          </a:prstGeom>
          <a:solidFill>
            <a:schemeClr val="accent1"/>
          </a:solidFill>
          <a:ln>
            <a:noFill/>
          </a:ln>
        </p:spPr>
      </p:sp>
      <p:sp>
        <p:nvSpPr>
          <p:cNvPr id="125" name="Google Shape;125;p72"/>
          <p:cNvSpPr/>
          <p:nvPr>
            <p:ph idx="3" type="pic"/>
          </p:nvPr>
        </p:nvSpPr>
        <p:spPr>
          <a:xfrm>
            <a:off x="8369932" y="2124125"/>
            <a:ext cx="2983870" cy="4733879"/>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Detail 1">
  <p:cSld name="Project Detail 1">
    <p:spTree>
      <p:nvGrpSpPr>
        <p:cNvPr id="126" name="Shape 126"/>
        <p:cNvGrpSpPr/>
        <p:nvPr/>
      </p:nvGrpSpPr>
      <p:grpSpPr>
        <a:xfrm>
          <a:off x="0" y="0"/>
          <a:ext cx="0" cy="0"/>
          <a:chOff x="0" y="0"/>
          <a:chExt cx="0" cy="0"/>
        </a:xfrm>
      </p:grpSpPr>
      <p:sp>
        <p:nvSpPr>
          <p:cNvPr id="127" name="Google Shape;127;p73"/>
          <p:cNvSpPr/>
          <p:nvPr>
            <p:ph idx="2" type="pic"/>
          </p:nvPr>
        </p:nvSpPr>
        <p:spPr>
          <a:xfrm>
            <a:off x="2" y="0"/>
            <a:ext cx="3676651" cy="6120000"/>
          </a:xfrm>
          <a:prstGeom prst="rect">
            <a:avLst/>
          </a:prstGeom>
          <a:solidFill>
            <a:schemeClr val="accent1"/>
          </a:solidFill>
          <a:ln>
            <a:noFill/>
          </a:ln>
        </p:spPr>
      </p:sp>
      <p:sp>
        <p:nvSpPr>
          <p:cNvPr id="128" name="Google Shape;128;p73"/>
          <p:cNvSpPr/>
          <p:nvPr>
            <p:ph idx="3" type="pic"/>
          </p:nvPr>
        </p:nvSpPr>
        <p:spPr>
          <a:xfrm>
            <a:off x="3676651" y="0"/>
            <a:ext cx="3060000" cy="3060000"/>
          </a:xfrm>
          <a:prstGeom prst="rect">
            <a:avLst/>
          </a:prstGeom>
          <a:solidFill>
            <a:schemeClr val="accent1"/>
          </a:solidFill>
          <a:ln>
            <a:noFill/>
          </a:ln>
        </p:spPr>
      </p:sp>
      <p:sp>
        <p:nvSpPr>
          <p:cNvPr id="129" name="Google Shape;129;p73"/>
          <p:cNvSpPr/>
          <p:nvPr>
            <p:ph idx="4" type="pic"/>
          </p:nvPr>
        </p:nvSpPr>
        <p:spPr>
          <a:xfrm>
            <a:off x="3676651" y="3060000"/>
            <a:ext cx="3060000" cy="3060000"/>
          </a:xfrm>
          <a:prstGeom prst="rect">
            <a:avLst/>
          </a:prstGeom>
          <a:solidFill>
            <a:schemeClr val="accent1"/>
          </a:solid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Detail 2">
  <p:cSld name="Project Detail 2">
    <p:spTree>
      <p:nvGrpSpPr>
        <p:cNvPr id="130" name="Shape 130"/>
        <p:cNvGrpSpPr/>
        <p:nvPr/>
      </p:nvGrpSpPr>
      <p:grpSpPr>
        <a:xfrm>
          <a:off x="0" y="0"/>
          <a:ext cx="0" cy="0"/>
          <a:chOff x="0" y="0"/>
          <a:chExt cx="0" cy="0"/>
        </a:xfrm>
      </p:grpSpPr>
      <p:sp>
        <p:nvSpPr>
          <p:cNvPr id="131" name="Google Shape;131;p74"/>
          <p:cNvSpPr/>
          <p:nvPr>
            <p:ph idx="2" type="pic"/>
          </p:nvPr>
        </p:nvSpPr>
        <p:spPr>
          <a:xfrm>
            <a:off x="5581650" y="0"/>
            <a:ext cx="3304800" cy="6858000"/>
          </a:xfrm>
          <a:prstGeom prst="rect">
            <a:avLst/>
          </a:prstGeom>
          <a:solidFill>
            <a:schemeClr val="accent1"/>
          </a:solidFill>
          <a:ln>
            <a:noFill/>
          </a:ln>
        </p:spPr>
      </p:sp>
      <p:sp>
        <p:nvSpPr>
          <p:cNvPr id="132" name="Google Shape;132;p74"/>
          <p:cNvSpPr/>
          <p:nvPr>
            <p:ph idx="3" type="pic"/>
          </p:nvPr>
        </p:nvSpPr>
        <p:spPr>
          <a:xfrm>
            <a:off x="8887200" y="0"/>
            <a:ext cx="3304800" cy="6858000"/>
          </a:xfrm>
          <a:prstGeom prst="rect">
            <a:avLst/>
          </a:prstGeom>
          <a:solidFill>
            <a:schemeClr val="accent1"/>
          </a:solid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Detail 3">
  <p:cSld name="Project Detail 3">
    <p:spTree>
      <p:nvGrpSpPr>
        <p:cNvPr id="133" name="Shape 133"/>
        <p:cNvGrpSpPr/>
        <p:nvPr/>
      </p:nvGrpSpPr>
      <p:grpSpPr>
        <a:xfrm>
          <a:off x="0" y="0"/>
          <a:ext cx="0" cy="0"/>
          <a:chOff x="0" y="0"/>
          <a:chExt cx="0" cy="0"/>
        </a:xfrm>
      </p:grpSpPr>
      <p:sp>
        <p:nvSpPr>
          <p:cNvPr id="134" name="Google Shape;134;p75"/>
          <p:cNvSpPr/>
          <p:nvPr/>
        </p:nvSpPr>
        <p:spPr>
          <a:xfrm>
            <a:off x="3" y="5137462"/>
            <a:ext cx="12191999" cy="172054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35" name="Google Shape;135;p75"/>
          <p:cNvSpPr/>
          <p:nvPr>
            <p:ph idx="2" type="pic"/>
          </p:nvPr>
        </p:nvSpPr>
        <p:spPr>
          <a:xfrm>
            <a:off x="838201" y="789516"/>
            <a:ext cx="3712681" cy="5278968"/>
          </a:xfrm>
          <a:prstGeom prst="rect">
            <a:avLst/>
          </a:prstGeom>
          <a:solidFill>
            <a:schemeClr val="accent1"/>
          </a:solidFill>
          <a:ln>
            <a:noFill/>
          </a:ln>
        </p:spPr>
      </p:sp>
      <p:sp>
        <p:nvSpPr>
          <p:cNvPr id="136" name="Google Shape;136;p75"/>
          <p:cNvSpPr/>
          <p:nvPr>
            <p:ph idx="3" type="pic"/>
          </p:nvPr>
        </p:nvSpPr>
        <p:spPr>
          <a:xfrm>
            <a:off x="4972082" y="4222044"/>
            <a:ext cx="1846441" cy="1846440"/>
          </a:xfrm>
          <a:prstGeom prst="rect">
            <a:avLst/>
          </a:prstGeom>
          <a:solidFill>
            <a:schemeClr val="accent1"/>
          </a:solidFill>
          <a:ln>
            <a:noFill/>
          </a:ln>
        </p:spPr>
      </p:sp>
      <p:sp>
        <p:nvSpPr>
          <p:cNvPr id="137" name="Google Shape;137;p75"/>
          <p:cNvSpPr/>
          <p:nvPr>
            <p:ph idx="4" type="pic"/>
          </p:nvPr>
        </p:nvSpPr>
        <p:spPr>
          <a:xfrm>
            <a:off x="7239721" y="4222044"/>
            <a:ext cx="1846441" cy="1846440"/>
          </a:xfrm>
          <a:prstGeom prst="rect">
            <a:avLst/>
          </a:prstGeom>
          <a:solidFill>
            <a:schemeClr val="accent1"/>
          </a:solidFill>
          <a:ln>
            <a:noFill/>
          </a:ln>
        </p:spPr>
      </p:sp>
      <p:sp>
        <p:nvSpPr>
          <p:cNvPr id="138" name="Google Shape;138;p75"/>
          <p:cNvSpPr/>
          <p:nvPr>
            <p:ph idx="5" type="pic"/>
          </p:nvPr>
        </p:nvSpPr>
        <p:spPr>
          <a:xfrm>
            <a:off x="9507362" y="4222044"/>
            <a:ext cx="1846441" cy="1846440"/>
          </a:xfrm>
          <a:prstGeom prst="rect">
            <a:avLst/>
          </a:prstGeom>
          <a:solidFill>
            <a:schemeClr val="accent1"/>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139" name="Shape 139"/>
        <p:cNvGrpSpPr/>
        <p:nvPr/>
      </p:nvGrpSpPr>
      <p:grpSpPr>
        <a:xfrm>
          <a:off x="0" y="0"/>
          <a:ext cx="0" cy="0"/>
          <a:chOff x="0" y="0"/>
          <a:chExt cx="0" cy="0"/>
        </a:xfrm>
      </p:grpSpPr>
      <p:sp>
        <p:nvSpPr>
          <p:cNvPr id="140" name="Google Shape;140;p76"/>
          <p:cNvSpPr/>
          <p:nvPr/>
        </p:nvSpPr>
        <p:spPr>
          <a:xfrm>
            <a:off x="0" y="6033051"/>
            <a:ext cx="12191999" cy="82494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41" name="Google Shape;141;p76"/>
          <p:cNvSpPr txBox="1"/>
          <p:nvPr>
            <p:ph idx="11" type="ftr"/>
          </p:nvPr>
        </p:nvSpPr>
        <p:spPr>
          <a:xfrm>
            <a:off x="838201" y="6296400"/>
            <a:ext cx="2743200" cy="365125"/>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2" name="Google Shape;142;p76"/>
          <p:cNvSpPr txBox="1"/>
          <p:nvPr>
            <p:ph idx="12" type="sldNum"/>
          </p:nvPr>
        </p:nvSpPr>
        <p:spPr>
          <a:xfrm>
            <a:off x="8610601" y="6296400"/>
            <a:ext cx="2743200" cy="365125"/>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Columns">
  <p:cSld name="Text Columns">
    <p:spTree>
      <p:nvGrpSpPr>
        <p:cNvPr id="143" name="Shape 143"/>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End">
  <p:cSld name="Thank You / End">
    <p:bg>
      <p:bgPr>
        <a:solidFill>
          <a:schemeClr val="dk1"/>
        </a:solidFill>
      </p:bgPr>
    </p:bg>
    <p:spTree>
      <p:nvGrpSpPr>
        <p:cNvPr id="144" name="Shape 144"/>
        <p:cNvGrpSpPr/>
        <p:nvPr/>
      </p:nvGrpSpPr>
      <p:grpSpPr>
        <a:xfrm>
          <a:off x="0" y="0"/>
          <a:ext cx="0" cy="0"/>
          <a:chOff x="0" y="0"/>
          <a:chExt cx="0" cy="0"/>
        </a:xfrm>
      </p:grpSpPr>
      <p:cxnSp>
        <p:nvCxnSpPr>
          <p:cNvPr id="145" name="Google Shape;145;p79"/>
          <p:cNvCxnSpPr/>
          <p:nvPr/>
        </p:nvCxnSpPr>
        <p:spPr>
          <a:xfrm rot="10800000">
            <a:off x="838201" y="4748871"/>
            <a:ext cx="10515600" cy="0"/>
          </a:xfrm>
          <a:prstGeom prst="straightConnector1">
            <a:avLst/>
          </a:prstGeom>
          <a:noFill/>
          <a:ln cap="flat" cmpd="sng" w="63500">
            <a:solidFill>
              <a:schemeClr val="lt1"/>
            </a:solidFill>
            <a:prstDash val="solid"/>
            <a:miter lim="800000"/>
            <a:headEnd len="sm" w="sm" type="none"/>
            <a:tailEnd len="sm" w="sm" type="none"/>
          </a:ln>
        </p:spPr>
      </p:cxnSp>
      <p:sp>
        <p:nvSpPr>
          <p:cNvPr id="146" name="Google Shape;146;p79"/>
          <p:cNvSpPr txBox="1"/>
          <p:nvPr/>
        </p:nvSpPr>
        <p:spPr>
          <a:xfrm>
            <a:off x="3793674" y="4"/>
            <a:ext cx="4604657" cy="4778181"/>
          </a:xfrm>
          <a:prstGeom prst="rect">
            <a:avLst/>
          </a:prstGeom>
          <a:solidFill>
            <a:schemeClr val="lt1"/>
          </a:solidFill>
          <a:ln>
            <a:noFill/>
          </a:ln>
        </p:spPr>
        <p:txBody>
          <a:bodyPr anchorCtr="0" anchor="b" bIns="1260000" lIns="360000" spcFirstLastPara="1" rIns="360000" wrap="square" tIns="360000">
            <a:noAutofit/>
          </a:bodyPr>
          <a:lstStyle/>
          <a:p>
            <a:pPr indent="0" lvl="0" marL="0" marR="0" rtl="0" algn="ctr">
              <a:lnSpc>
                <a:spcPct val="90000"/>
              </a:lnSpc>
              <a:spcBef>
                <a:spcPts val="0"/>
              </a:spcBef>
              <a:spcAft>
                <a:spcPts val="0"/>
              </a:spcAft>
              <a:buClr>
                <a:schemeClr val="dk1"/>
              </a:buClr>
              <a:buSzPts val="5401"/>
              <a:buFont typeface="Arial"/>
              <a:buNone/>
            </a:pPr>
            <a:r>
              <a:t/>
            </a:r>
            <a:endParaRPr b="1" i="0" sz="5401" u="none" cap="none" strike="noStrike">
              <a:solidFill>
                <a:schemeClr val="dk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47" name="Shape 147"/>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1">
  <p:cSld name="Welcome 1">
    <p:spTree>
      <p:nvGrpSpPr>
        <p:cNvPr id="148" name="Shape 148"/>
        <p:cNvGrpSpPr/>
        <p:nvPr/>
      </p:nvGrpSpPr>
      <p:grpSpPr>
        <a:xfrm>
          <a:off x="0" y="0"/>
          <a:ext cx="0" cy="0"/>
          <a:chOff x="0" y="0"/>
          <a:chExt cx="0" cy="0"/>
        </a:xfrm>
      </p:grpSpPr>
      <p:sp>
        <p:nvSpPr>
          <p:cNvPr id="149" name="Google Shape;149;p81"/>
          <p:cNvSpPr/>
          <p:nvPr>
            <p:ph idx="2" type="pic"/>
          </p:nvPr>
        </p:nvSpPr>
        <p:spPr>
          <a:xfrm>
            <a:off x="4270787" y="0"/>
            <a:ext cx="7921214" cy="68580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Slide 2">
  <p:cSld name="Break Slide 2">
    <p:bg>
      <p:bgPr>
        <a:solidFill>
          <a:schemeClr val="dk1"/>
        </a:solidFill>
      </p:bgPr>
    </p:bg>
    <p:spTree>
      <p:nvGrpSpPr>
        <p:cNvPr id="19" name="Shape 19"/>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2">
  <p:cSld name="Welcome 2">
    <p:spTree>
      <p:nvGrpSpPr>
        <p:cNvPr id="150" name="Shape 150"/>
        <p:cNvGrpSpPr/>
        <p:nvPr/>
      </p:nvGrpSpPr>
      <p:grpSpPr>
        <a:xfrm>
          <a:off x="0" y="0"/>
          <a:ext cx="0" cy="0"/>
          <a:chOff x="0" y="0"/>
          <a:chExt cx="0" cy="0"/>
        </a:xfrm>
      </p:grpSpPr>
      <p:sp>
        <p:nvSpPr>
          <p:cNvPr id="151" name="Google Shape;151;p82"/>
          <p:cNvSpPr/>
          <p:nvPr>
            <p:ph idx="2" type="pic"/>
          </p:nvPr>
        </p:nvSpPr>
        <p:spPr>
          <a:xfrm>
            <a:off x="8018659" y="0"/>
            <a:ext cx="4173343" cy="6858000"/>
          </a:xfrm>
          <a:prstGeom prst="rect">
            <a:avLst/>
          </a:prstGeom>
          <a:solidFill>
            <a:schemeClr val="accent1"/>
          </a:solidFill>
          <a:ln>
            <a:noFill/>
          </a:ln>
        </p:spPr>
      </p:sp>
      <p:sp>
        <p:nvSpPr>
          <p:cNvPr id="152" name="Google Shape;152;p82"/>
          <p:cNvSpPr/>
          <p:nvPr>
            <p:ph idx="3" type="pic"/>
          </p:nvPr>
        </p:nvSpPr>
        <p:spPr>
          <a:xfrm>
            <a:off x="3" y="0"/>
            <a:ext cx="4173343" cy="68580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Leader 2">
  <p:cSld name="Team Leader 2">
    <p:spTree>
      <p:nvGrpSpPr>
        <p:cNvPr id="153" name="Shape 153"/>
        <p:cNvGrpSpPr/>
        <p:nvPr/>
      </p:nvGrpSpPr>
      <p:grpSpPr>
        <a:xfrm>
          <a:off x="0" y="0"/>
          <a:ext cx="0" cy="0"/>
          <a:chOff x="0" y="0"/>
          <a:chExt cx="0" cy="0"/>
        </a:xfrm>
      </p:grpSpPr>
      <p:sp>
        <p:nvSpPr>
          <p:cNvPr id="154" name="Google Shape;154;p83"/>
          <p:cNvSpPr/>
          <p:nvPr/>
        </p:nvSpPr>
        <p:spPr>
          <a:xfrm>
            <a:off x="838201" y="838200"/>
            <a:ext cx="10515601" cy="5181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55" name="Google Shape;155;p83"/>
          <p:cNvSpPr/>
          <p:nvPr>
            <p:ph idx="2" type="pic"/>
          </p:nvPr>
        </p:nvSpPr>
        <p:spPr>
          <a:xfrm>
            <a:off x="5691330" y="838201"/>
            <a:ext cx="4809673" cy="5181598"/>
          </a:xfrm>
          <a:prstGeom prst="rect">
            <a:avLst/>
          </a:prstGeom>
          <a:solidFill>
            <a:schemeClr val="accent1"/>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Member 2">
  <p:cSld name="Team Member 2">
    <p:spTree>
      <p:nvGrpSpPr>
        <p:cNvPr id="156" name="Shape 156"/>
        <p:cNvGrpSpPr/>
        <p:nvPr/>
      </p:nvGrpSpPr>
      <p:grpSpPr>
        <a:xfrm>
          <a:off x="0" y="0"/>
          <a:ext cx="0" cy="0"/>
          <a:chOff x="0" y="0"/>
          <a:chExt cx="0" cy="0"/>
        </a:xfrm>
      </p:grpSpPr>
      <p:sp>
        <p:nvSpPr>
          <p:cNvPr id="157" name="Google Shape;157;p84"/>
          <p:cNvSpPr/>
          <p:nvPr/>
        </p:nvSpPr>
        <p:spPr>
          <a:xfrm>
            <a:off x="0" y="838199"/>
            <a:ext cx="2370500" cy="518280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58" name="Google Shape;158;p84"/>
          <p:cNvSpPr/>
          <p:nvPr/>
        </p:nvSpPr>
        <p:spPr>
          <a:xfrm>
            <a:off x="8784103" y="3429004"/>
            <a:ext cx="3407900" cy="3428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159" name="Google Shape;159;p84"/>
          <p:cNvSpPr/>
          <p:nvPr>
            <p:ph idx="2" type="pic"/>
          </p:nvPr>
        </p:nvSpPr>
        <p:spPr>
          <a:xfrm>
            <a:off x="6941503" y="838202"/>
            <a:ext cx="4412299" cy="5181601"/>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reak 2">
  <p:cSld name="Image Break 2">
    <p:spTree>
      <p:nvGrpSpPr>
        <p:cNvPr id="160" name="Shape 160"/>
        <p:cNvGrpSpPr/>
        <p:nvPr/>
      </p:nvGrpSpPr>
      <p:grpSpPr>
        <a:xfrm>
          <a:off x="0" y="0"/>
          <a:ext cx="0" cy="0"/>
          <a:chOff x="0" y="0"/>
          <a:chExt cx="0" cy="0"/>
        </a:xfrm>
      </p:grpSpPr>
      <p:sp>
        <p:nvSpPr>
          <p:cNvPr id="161" name="Google Shape;161;p85"/>
          <p:cNvSpPr/>
          <p:nvPr>
            <p:ph idx="2" type="pic"/>
          </p:nvPr>
        </p:nvSpPr>
        <p:spPr>
          <a:xfrm>
            <a:off x="0" y="0"/>
            <a:ext cx="9095012" cy="6858000"/>
          </a:xfrm>
          <a:prstGeom prst="rect">
            <a:avLst/>
          </a:prstGeom>
          <a:solidFill>
            <a:schemeClr val="accent1"/>
          </a:solidFill>
          <a:ln>
            <a:noFill/>
          </a:ln>
        </p:spPr>
      </p:sp>
      <p:sp>
        <p:nvSpPr>
          <p:cNvPr id="162" name="Google Shape;162;p85"/>
          <p:cNvSpPr/>
          <p:nvPr>
            <p:ph idx="3" type="pic"/>
          </p:nvPr>
        </p:nvSpPr>
        <p:spPr>
          <a:xfrm>
            <a:off x="9095015" y="0"/>
            <a:ext cx="3096988" cy="6858000"/>
          </a:xfrm>
          <a:prstGeom prst="rect">
            <a:avLst/>
          </a:prstGeom>
          <a:solidFill>
            <a:schemeClr val="accent1"/>
          </a:solid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reak 3">
  <p:cSld name="Image Break 3">
    <p:spTree>
      <p:nvGrpSpPr>
        <p:cNvPr id="163" name="Shape 163"/>
        <p:cNvGrpSpPr/>
        <p:nvPr/>
      </p:nvGrpSpPr>
      <p:grpSpPr>
        <a:xfrm>
          <a:off x="0" y="0"/>
          <a:ext cx="0" cy="0"/>
          <a:chOff x="0" y="0"/>
          <a:chExt cx="0" cy="0"/>
        </a:xfrm>
      </p:grpSpPr>
      <p:sp>
        <p:nvSpPr>
          <p:cNvPr id="164" name="Google Shape;164;p86"/>
          <p:cNvSpPr/>
          <p:nvPr>
            <p:ph idx="2" type="pic"/>
          </p:nvPr>
        </p:nvSpPr>
        <p:spPr>
          <a:xfrm>
            <a:off x="2" y="1115789"/>
            <a:ext cx="3407590" cy="4626429"/>
          </a:xfrm>
          <a:prstGeom prst="rect">
            <a:avLst/>
          </a:prstGeom>
          <a:solidFill>
            <a:schemeClr val="accent1"/>
          </a:solidFill>
          <a:ln>
            <a:noFill/>
          </a:ln>
        </p:spPr>
      </p:sp>
      <p:sp>
        <p:nvSpPr>
          <p:cNvPr id="165" name="Google Shape;165;p86"/>
          <p:cNvSpPr/>
          <p:nvPr>
            <p:ph idx="3" type="pic"/>
          </p:nvPr>
        </p:nvSpPr>
        <p:spPr>
          <a:xfrm>
            <a:off x="8784412" y="1115789"/>
            <a:ext cx="3407590" cy="4626429"/>
          </a:xfrm>
          <a:prstGeom prst="rect">
            <a:avLst/>
          </a:prstGeom>
          <a:solidFill>
            <a:schemeClr val="accent1"/>
          </a:solidFill>
          <a:ln>
            <a:noFill/>
          </a:ln>
        </p:spPr>
      </p:sp>
      <p:sp>
        <p:nvSpPr>
          <p:cNvPr id="166" name="Google Shape;166;p86"/>
          <p:cNvSpPr/>
          <p:nvPr/>
        </p:nvSpPr>
        <p:spPr>
          <a:xfrm>
            <a:off x="3407595" y="1115789"/>
            <a:ext cx="5376815" cy="462642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167" name="Google Shape;167;p86"/>
          <p:cNvCxnSpPr/>
          <p:nvPr/>
        </p:nvCxnSpPr>
        <p:spPr>
          <a:xfrm>
            <a:off x="3439860" y="0"/>
            <a:ext cx="0" cy="6858000"/>
          </a:xfrm>
          <a:prstGeom prst="straightConnector1">
            <a:avLst/>
          </a:prstGeom>
          <a:noFill/>
          <a:ln cap="flat" cmpd="sng" w="63500">
            <a:solidFill>
              <a:schemeClr val="dk1"/>
            </a:solidFill>
            <a:prstDash val="solid"/>
            <a:miter lim="800000"/>
            <a:headEnd len="sm" w="sm" type="none"/>
            <a:tailEnd len="sm" w="sm" type="none"/>
          </a:ln>
        </p:spPr>
      </p:cxnSp>
      <p:cxnSp>
        <p:nvCxnSpPr>
          <p:cNvPr id="168" name="Google Shape;168;p86"/>
          <p:cNvCxnSpPr/>
          <p:nvPr/>
        </p:nvCxnSpPr>
        <p:spPr>
          <a:xfrm>
            <a:off x="8746386" y="0"/>
            <a:ext cx="0" cy="6858000"/>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Slide 3">
  <p:cSld name="Break Slide 3">
    <p:bg>
      <p:bgPr>
        <a:solidFill>
          <a:schemeClr val="dk1"/>
        </a:solidFill>
      </p:bgPr>
    </p:bg>
    <p:spTree>
      <p:nvGrpSpPr>
        <p:cNvPr id="169" name="Shape 169"/>
        <p:cNvGrpSpPr/>
        <p:nvPr/>
      </p:nvGrpSpPr>
      <p:grpSpPr>
        <a:xfrm>
          <a:off x="0" y="0"/>
          <a:ext cx="0" cy="0"/>
          <a:chOff x="0" y="0"/>
          <a:chExt cx="0" cy="0"/>
        </a:xfrm>
      </p:grpSpPr>
      <p:cxnSp>
        <p:nvCxnSpPr>
          <p:cNvPr id="170" name="Google Shape;170;p87"/>
          <p:cNvCxnSpPr/>
          <p:nvPr/>
        </p:nvCxnSpPr>
        <p:spPr>
          <a:xfrm rot="10800000">
            <a:off x="838201" y="4748871"/>
            <a:ext cx="10515600" cy="0"/>
          </a:xfrm>
          <a:prstGeom prst="straightConnector1">
            <a:avLst/>
          </a:prstGeom>
          <a:noFill/>
          <a:ln cap="flat" cmpd="sng" w="63500">
            <a:solidFill>
              <a:schemeClr val="lt1"/>
            </a:solidFill>
            <a:prstDash val="solid"/>
            <a:miter lim="800000"/>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1">
  <p:cSld name="Services 1">
    <p:spTree>
      <p:nvGrpSpPr>
        <p:cNvPr id="171" name="Shape 171"/>
        <p:cNvGrpSpPr/>
        <p:nvPr/>
      </p:nvGrpSpPr>
      <p:grpSpPr>
        <a:xfrm>
          <a:off x="0" y="0"/>
          <a:ext cx="0" cy="0"/>
          <a:chOff x="0" y="0"/>
          <a:chExt cx="0" cy="0"/>
        </a:xfrm>
      </p:grpSpPr>
      <p:sp>
        <p:nvSpPr>
          <p:cNvPr id="172" name="Google Shape;172;p88"/>
          <p:cNvSpPr/>
          <p:nvPr>
            <p:ph idx="2" type="pic"/>
          </p:nvPr>
        </p:nvSpPr>
        <p:spPr>
          <a:xfrm>
            <a:off x="4056849" y="0"/>
            <a:ext cx="8135151" cy="6858000"/>
          </a:xfrm>
          <a:prstGeom prst="rect">
            <a:avLst/>
          </a:prstGeom>
          <a:solidFill>
            <a:schemeClr val="accent1"/>
          </a:solidFill>
          <a:ln>
            <a:noFill/>
          </a:ln>
        </p:spPr>
      </p:sp>
      <p:sp>
        <p:nvSpPr>
          <p:cNvPr id="173" name="Google Shape;173;p88"/>
          <p:cNvSpPr/>
          <p:nvPr/>
        </p:nvSpPr>
        <p:spPr>
          <a:xfrm>
            <a:off x="0" y="-1"/>
            <a:ext cx="4060800" cy="685800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2">
  <p:cSld name="Services 2">
    <p:spTree>
      <p:nvGrpSpPr>
        <p:cNvPr id="174" name="Shape 174"/>
        <p:cNvGrpSpPr/>
        <p:nvPr/>
      </p:nvGrpSpPr>
      <p:grpSpPr>
        <a:xfrm>
          <a:off x="0" y="0"/>
          <a:ext cx="0" cy="0"/>
          <a:chOff x="0" y="0"/>
          <a:chExt cx="0" cy="0"/>
        </a:xfrm>
      </p:grpSpPr>
      <p:sp>
        <p:nvSpPr>
          <p:cNvPr id="175" name="Google Shape;175;p89"/>
          <p:cNvSpPr/>
          <p:nvPr>
            <p:ph idx="2" type="pic"/>
          </p:nvPr>
        </p:nvSpPr>
        <p:spPr>
          <a:xfrm>
            <a:off x="3" y="0"/>
            <a:ext cx="12191999" cy="3322056"/>
          </a:xfrm>
          <a:prstGeom prst="rect">
            <a:avLst/>
          </a:prstGeom>
          <a:solidFill>
            <a:schemeClr val="accent1"/>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3">
  <p:cSld name="Services 3">
    <p:spTree>
      <p:nvGrpSpPr>
        <p:cNvPr id="176" name="Shape 176"/>
        <p:cNvGrpSpPr/>
        <p:nvPr/>
      </p:nvGrpSpPr>
      <p:grpSpPr>
        <a:xfrm>
          <a:off x="0" y="0"/>
          <a:ext cx="0" cy="0"/>
          <a:chOff x="0" y="0"/>
          <a:chExt cx="0" cy="0"/>
        </a:xfrm>
      </p:grpSpPr>
      <p:sp>
        <p:nvSpPr>
          <p:cNvPr id="177" name="Google Shape;177;p90"/>
          <p:cNvSpPr/>
          <p:nvPr>
            <p:ph idx="2" type="pic"/>
          </p:nvPr>
        </p:nvSpPr>
        <p:spPr>
          <a:xfrm>
            <a:off x="6368144" y="0"/>
            <a:ext cx="5823857" cy="6858000"/>
          </a:xfrm>
          <a:prstGeom prst="rect">
            <a:avLst/>
          </a:prstGeom>
          <a:solidFill>
            <a:schemeClr val="accent1"/>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ents 1">
  <p:cSld name="Clients 1">
    <p:spTree>
      <p:nvGrpSpPr>
        <p:cNvPr id="178" name="Shape 178"/>
        <p:cNvGrpSpPr/>
        <p:nvPr/>
      </p:nvGrpSpPr>
      <p:grpSpPr>
        <a:xfrm>
          <a:off x="0" y="0"/>
          <a:ext cx="0" cy="0"/>
          <a:chOff x="0" y="0"/>
          <a:chExt cx="0" cy="0"/>
        </a:xfrm>
      </p:grpSpPr>
      <p:sp>
        <p:nvSpPr>
          <p:cNvPr id="179" name="Google Shape;179;p91"/>
          <p:cNvSpPr/>
          <p:nvPr>
            <p:ph idx="2" type="pic"/>
          </p:nvPr>
        </p:nvSpPr>
        <p:spPr>
          <a:xfrm>
            <a:off x="838200" y="3025642"/>
            <a:ext cx="3237090" cy="1334936"/>
          </a:xfrm>
          <a:prstGeom prst="rect">
            <a:avLst/>
          </a:prstGeom>
          <a:solidFill>
            <a:schemeClr val="accent1"/>
          </a:solidFill>
          <a:ln>
            <a:noFill/>
          </a:ln>
        </p:spPr>
      </p:sp>
      <p:cxnSp>
        <p:nvCxnSpPr>
          <p:cNvPr id="180" name="Google Shape;180;p91"/>
          <p:cNvCxnSpPr/>
          <p:nvPr/>
        </p:nvCxnSpPr>
        <p:spPr>
          <a:xfrm rot="10800000">
            <a:off x="838201" y="2694293"/>
            <a:ext cx="10515600" cy="0"/>
          </a:xfrm>
          <a:prstGeom prst="straightConnector1">
            <a:avLst/>
          </a:prstGeom>
          <a:noFill/>
          <a:ln cap="flat" cmpd="sng" w="63500">
            <a:solidFill>
              <a:schemeClr val="dk1"/>
            </a:solidFill>
            <a:prstDash val="solid"/>
            <a:miter lim="800000"/>
            <a:headEnd len="sm" w="sm" type="none"/>
            <a:tailEnd len="sm" w="sm" type="none"/>
          </a:ln>
        </p:spPr>
      </p:cxnSp>
      <p:cxnSp>
        <p:nvCxnSpPr>
          <p:cNvPr id="181" name="Google Shape;181;p91"/>
          <p:cNvCxnSpPr/>
          <p:nvPr/>
        </p:nvCxnSpPr>
        <p:spPr>
          <a:xfrm rot="10800000">
            <a:off x="838201" y="4534382"/>
            <a:ext cx="10515600" cy="0"/>
          </a:xfrm>
          <a:prstGeom prst="straightConnector1">
            <a:avLst/>
          </a:prstGeom>
          <a:noFill/>
          <a:ln cap="flat" cmpd="sng" w="9525">
            <a:solidFill>
              <a:schemeClr val="accent1"/>
            </a:solidFill>
            <a:prstDash val="solid"/>
            <a:miter lim="800000"/>
            <a:headEnd len="sm" w="sm" type="none"/>
            <a:tailEnd len="sm" w="sm" type="none"/>
          </a:ln>
        </p:spPr>
      </p:cxnSp>
      <p:cxnSp>
        <p:nvCxnSpPr>
          <p:cNvPr id="182" name="Google Shape;182;p91"/>
          <p:cNvCxnSpPr/>
          <p:nvPr/>
        </p:nvCxnSpPr>
        <p:spPr>
          <a:xfrm rot="10800000">
            <a:off x="4278489" y="3025647"/>
            <a:ext cx="0" cy="3001219"/>
          </a:xfrm>
          <a:prstGeom prst="straightConnector1">
            <a:avLst/>
          </a:prstGeom>
          <a:noFill/>
          <a:ln cap="flat" cmpd="sng" w="9525">
            <a:solidFill>
              <a:schemeClr val="accent1"/>
            </a:solidFill>
            <a:prstDash val="solid"/>
            <a:miter lim="800000"/>
            <a:headEnd len="sm" w="sm" type="none"/>
            <a:tailEnd len="sm" w="sm" type="none"/>
          </a:ln>
        </p:spPr>
      </p:cxnSp>
      <p:cxnSp>
        <p:nvCxnSpPr>
          <p:cNvPr id="183" name="Google Shape;183;p91"/>
          <p:cNvCxnSpPr/>
          <p:nvPr/>
        </p:nvCxnSpPr>
        <p:spPr>
          <a:xfrm rot="10800000">
            <a:off x="7924800" y="3025647"/>
            <a:ext cx="0" cy="3001219"/>
          </a:xfrm>
          <a:prstGeom prst="straightConnector1">
            <a:avLst/>
          </a:prstGeom>
          <a:noFill/>
          <a:ln cap="flat" cmpd="sng" w="9525">
            <a:solidFill>
              <a:schemeClr val="accent1"/>
            </a:solidFill>
            <a:prstDash val="solid"/>
            <a:miter lim="800000"/>
            <a:headEnd len="sm" w="sm" type="none"/>
            <a:tailEnd len="sm" w="sm" type="none"/>
          </a:ln>
        </p:spPr>
      </p:cxnSp>
      <p:sp>
        <p:nvSpPr>
          <p:cNvPr id="184" name="Google Shape;184;p91"/>
          <p:cNvSpPr/>
          <p:nvPr>
            <p:ph idx="3" type="pic"/>
          </p:nvPr>
        </p:nvSpPr>
        <p:spPr>
          <a:xfrm>
            <a:off x="838200" y="4691926"/>
            <a:ext cx="3237090" cy="1334936"/>
          </a:xfrm>
          <a:prstGeom prst="rect">
            <a:avLst/>
          </a:prstGeom>
          <a:solidFill>
            <a:schemeClr val="accent1"/>
          </a:solidFill>
          <a:ln>
            <a:noFill/>
          </a:ln>
        </p:spPr>
      </p:sp>
      <p:sp>
        <p:nvSpPr>
          <p:cNvPr id="185" name="Google Shape;185;p91"/>
          <p:cNvSpPr/>
          <p:nvPr>
            <p:ph idx="4" type="pic"/>
          </p:nvPr>
        </p:nvSpPr>
        <p:spPr>
          <a:xfrm>
            <a:off x="4507088" y="3025642"/>
            <a:ext cx="3237090" cy="1334936"/>
          </a:xfrm>
          <a:prstGeom prst="rect">
            <a:avLst/>
          </a:prstGeom>
          <a:solidFill>
            <a:schemeClr val="accent1"/>
          </a:solidFill>
          <a:ln>
            <a:noFill/>
          </a:ln>
        </p:spPr>
      </p:sp>
      <p:sp>
        <p:nvSpPr>
          <p:cNvPr id="186" name="Google Shape;186;p91"/>
          <p:cNvSpPr/>
          <p:nvPr>
            <p:ph idx="5" type="pic"/>
          </p:nvPr>
        </p:nvSpPr>
        <p:spPr>
          <a:xfrm>
            <a:off x="4507088" y="4691926"/>
            <a:ext cx="3237090" cy="1334936"/>
          </a:xfrm>
          <a:prstGeom prst="rect">
            <a:avLst/>
          </a:prstGeom>
          <a:solidFill>
            <a:schemeClr val="accent1"/>
          </a:solidFill>
          <a:ln>
            <a:noFill/>
          </a:ln>
        </p:spPr>
      </p:sp>
      <p:sp>
        <p:nvSpPr>
          <p:cNvPr id="187" name="Google Shape;187;p91"/>
          <p:cNvSpPr/>
          <p:nvPr>
            <p:ph idx="6" type="pic"/>
          </p:nvPr>
        </p:nvSpPr>
        <p:spPr>
          <a:xfrm>
            <a:off x="8116709" y="3025642"/>
            <a:ext cx="3237090" cy="1334936"/>
          </a:xfrm>
          <a:prstGeom prst="rect">
            <a:avLst/>
          </a:prstGeom>
          <a:solidFill>
            <a:schemeClr val="accent1"/>
          </a:solidFill>
          <a:ln>
            <a:noFill/>
          </a:ln>
        </p:spPr>
      </p:sp>
      <p:sp>
        <p:nvSpPr>
          <p:cNvPr id="188" name="Google Shape;188;p91"/>
          <p:cNvSpPr/>
          <p:nvPr>
            <p:ph idx="7" type="pic"/>
          </p:nvPr>
        </p:nvSpPr>
        <p:spPr>
          <a:xfrm>
            <a:off x="8116709" y="4691926"/>
            <a:ext cx="3237090" cy="1334936"/>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ny History 2">
  <p:cSld name="Company History 2">
    <p:spTree>
      <p:nvGrpSpPr>
        <p:cNvPr id="20" name="Shape 20"/>
        <p:cNvGrpSpPr/>
        <p:nvPr/>
      </p:nvGrpSpPr>
      <p:grpSpPr>
        <a:xfrm>
          <a:off x="0" y="0"/>
          <a:ext cx="0" cy="0"/>
          <a:chOff x="0" y="0"/>
          <a:chExt cx="0" cy="0"/>
        </a:xfrm>
      </p:grpSpPr>
      <p:sp>
        <p:nvSpPr>
          <p:cNvPr id="21" name="Google Shape;21;p45"/>
          <p:cNvSpPr/>
          <p:nvPr>
            <p:ph idx="2" type="pic"/>
          </p:nvPr>
        </p:nvSpPr>
        <p:spPr>
          <a:xfrm>
            <a:off x="6096002" y="0"/>
            <a:ext cx="4419602" cy="6858000"/>
          </a:xfrm>
          <a:prstGeom prst="rect">
            <a:avLst/>
          </a:prstGeom>
          <a:solidFill>
            <a:schemeClr val="accent1"/>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ents 2">
  <p:cSld name="Clients 2">
    <p:spTree>
      <p:nvGrpSpPr>
        <p:cNvPr id="189" name="Shape 189"/>
        <p:cNvGrpSpPr/>
        <p:nvPr/>
      </p:nvGrpSpPr>
      <p:grpSpPr>
        <a:xfrm>
          <a:off x="0" y="0"/>
          <a:ext cx="0" cy="0"/>
          <a:chOff x="0" y="0"/>
          <a:chExt cx="0" cy="0"/>
        </a:xfrm>
      </p:grpSpPr>
      <p:cxnSp>
        <p:nvCxnSpPr>
          <p:cNvPr id="190" name="Google Shape;190;p92"/>
          <p:cNvCxnSpPr/>
          <p:nvPr/>
        </p:nvCxnSpPr>
        <p:spPr>
          <a:xfrm rot="10800000">
            <a:off x="838201" y="848010"/>
            <a:ext cx="10515600" cy="0"/>
          </a:xfrm>
          <a:prstGeom prst="straightConnector1">
            <a:avLst/>
          </a:prstGeom>
          <a:noFill/>
          <a:ln cap="flat" cmpd="sng" w="63500">
            <a:solidFill>
              <a:schemeClr val="dk1"/>
            </a:solidFill>
            <a:prstDash val="solid"/>
            <a:miter lim="800000"/>
            <a:headEnd len="sm" w="sm" type="none"/>
            <a:tailEnd len="sm" w="sm" type="none"/>
          </a:ln>
        </p:spPr>
      </p:cxnSp>
      <p:cxnSp>
        <p:nvCxnSpPr>
          <p:cNvPr id="191" name="Google Shape;191;p92"/>
          <p:cNvCxnSpPr/>
          <p:nvPr/>
        </p:nvCxnSpPr>
        <p:spPr>
          <a:xfrm rot="10800000">
            <a:off x="838199" y="4534382"/>
            <a:ext cx="6876345" cy="0"/>
          </a:xfrm>
          <a:prstGeom prst="straightConnector1">
            <a:avLst/>
          </a:prstGeom>
          <a:noFill/>
          <a:ln cap="flat" cmpd="sng" w="9525">
            <a:solidFill>
              <a:schemeClr val="accent1"/>
            </a:solidFill>
            <a:prstDash val="solid"/>
            <a:miter lim="800000"/>
            <a:headEnd len="sm" w="sm" type="none"/>
            <a:tailEnd len="sm" w="sm" type="none"/>
          </a:ln>
        </p:spPr>
      </p:cxnSp>
      <p:cxnSp>
        <p:nvCxnSpPr>
          <p:cNvPr id="192" name="Google Shape;192;p92"/>
          <p:cNvCxnSpPr/>
          <p:nvPr/>
        </p:nvCxnSpPr>
        <p:spPr>
          <a:xfrm rot="10800000">
            <a:off x="4278489" y="1359359"/>
            <a:ext cx="0" cy="4667507"/>
          </a:xfrm>
          <a:prstGeom prst="straightConnector1">
            <a:avLst/>
          </a:prstGeom>
          <a:noFill/>
          <a:ln cap="flat" cmpd="sng" w="9525">
            <a:solidFill>
              <a:schemeClr val="accent1"/>
            </a:solidFill>
            <a:prstDash val="solid"/>
            <a:miter lim="800000"/>
            <a:headEnd len="sm" w="sm" type="none"/>
            <a:tailEnd len="sm" w="sm" type="none"/>
          </a:ln>
        </p:spPr>
      </p:cxnSp>
      <p:sp>
        <p:nvSpPr>
          <p:cNvPr id="193" name="Google Shape;193;p92"/>
          <p:cNvSpPr/>
          <p:nvPr>
            <p:ph idx="2" type="pic"/>
          </p:nvPr>
        </p:nvSpPr>
        <p:spPr>
          <a:xfrm>
            <a:off x="838200" y="1359356"/>
            <a:ext cx="3237090" cy="1334936"/>
          </a:xfrm>
          <a:prstGeom prst="rect">
            <a:avLst/>
          </a:prstGeom>
          <a:solidFill>
            <a:schemeClr val="accent1"/>
          </a:solidFill>
          <a:ln>
            <a:noFill/>
          </a:ln>
        </p:spPr>
      </p:sp>
      <p:cxnSp>
        <p:nvCxnSpPr>
          <p:cNvPr id="194" name="Google Shape;194;p92"/>
          <p:cNvCxnSpPr/>
          <p:nvPr/>
        </p:nvCxnSpPr>
        <p:spPr>
          <a:xfrm rot="10800000">
            <a:off x="838199" y="2868096"/>
            <a:ext cx="6876345" cy="0"/>
          </a:xfrm>
          <a:prstGeom prst="straightConnector1">
            <a:avLst/>
          </a:prstGeom>
          <a:noFill/>
          <a:ln cap="flat" cmpd="sng" w="9525">
            <a:solidFill>
              <a:schemeClr val="accent1"/>
            </a:solidFill>
            <a:prstDash val="solid"/>
            <a:miter lim="800000"/>
            <a:headEnd len="sm" w="sm" type="none"/>
            <a:tailEnd len="sm" w="sm" type="none"/>
          </a:ln>
        </p:spPr>
      </p:cxnSp>
      <p:sp>
        <p:nvSpPr>
          <p:cNvPr id="195" name="Google Shape;195;p92"/>
          <p:cNvSpPr/>
          <p:nvPr>
            <p:ph idx="3" type="pic"/>
          </p:nvPr>
        </p:nvSpPr>
        <p:spPr>
          <a:xfrm>
            <a:off x="4477454" y="1359356"/>
            <a:ext cx="3237090" cy="1334936"/>
          </a:xfrm>
          <a:prstGeom prst="rect">
            <a:avLst/>
          </a:prstGeom>
          <a:solidFill>
            <a:schemeClr val="accent1"/>
          </a:solidFill>
          <a:ln>
            <a:noFill/>
          </a:ln>
        </p:spPr>
      </p:sp>
      <p:sp>
        <p:nvSpPr>
          <p:cNvPr id="196" name="Google Shape;196;p92"/>
          <p:cNvSpPr/>
          <p:nvPr>
            <p:ph idx="4" type="pic"/>
          </p:nvPr>
        </p:nvSpPr>
        <p:spPr>
          <a:xfrm>
            <a:off x="838200" y="3041902"/>
            <a:ext cx="3237090" cy="1334936"/>
          </a:xfrm>
          <a:prstGeom prst="rect">
            <a:avLst/>
          </a:prstGeom>
          <a:solidFill>
            <a:schemeClr val="accent1"/>
          </a:solidFill>
          <a:ln>
            <a:noFill/>
          </a:ln>
        </p:spPr>
      </p:sp>
      <p:sp>
        <p:nvSpPr>
          <p:cNvPr id="197" name="Google Shape;197;p92"/>
          <p:cNvSpPr/>
          <p:nvPr>
            <p:ph idx="5" type="pic"/>
          </p:nvPr>
        </p:nvSpPr>
        <p:spPr>
          <a:xfrm>
            <a:off x="4477454" y="3041902"/>
            <a:ext cx="3237090" cy="1334936"/>
          </a:xfrm>
          <a:prstGeom prst="rect">
            <a:avLst/>
          </a:prstGeom>
          <a:solidFill>
            <a:schemeClr val="accent1"/>
          </a:solidFill>
          <a:ln>
            <a:noFill/>
          </a:ln>
        </p:spPr>
      </p:sp>
      <p:sp>
        <p:nvSpPr>
          <p:cNvPr id="198" name="Google Shape;198;p92"/>
          <p:cNvSpPr/>
          <p:nvPr>
            <p:ph idx="6" type="pic"/>
          </p:nvPr>
        </p:nvSpPr>
        <p:spPr>
          <a:xfrm>
            <a:off x="838200" y="4691926"/>
            <a:ext cx="3237090" cy="1334936"/>
          </a:xfrm>
          <a:prstGeom prst="rect">
            <a:avLst/>
          </a:prstGeom>
          <a:solidFill>
            <a:schemeClr val="accent1"/>
          </a:solidFill>
          <a:ln>
            <a:noFill/>
          </a:ln>
        </p:spPr>
      </p:sp>
      <p:sp>
        <p:nvSpPr>
          <p:cNvPr id="199" name="Google Shape;199;p92"/>
          <p:cNvSpPr/>
          <p:nvPr>
            <p:ph idx="7" type="pic"/>
          </p:nvPr>
        </p:nvSpPr>
        <p:spPr>
          <a:xfrm>
            <a:off x="4477454" y="4691926"/>
            <a:ext cx="3237090" cy="1334936"/>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 1">
  <p:cSld name="Testimonial 1">
    <p:spTree>
      <p:nvGrpSpPr>
        <p:cNvPr id="200" name="Shape 200"/>
        <p:cNvGrpSpPr/>
        <p:nvPr/>
      </p:nvGrpSpPr>
      <p:grpSpPr>
        <a:xfrm>
          <a:off x="0" y="0"/>
          <a:ext cx="0" cy="0"/>
          <a:chOff x="0" y="0"/>
          <a:chExt cx="0" cy="0"/>
        </a:xfrm>
      </p:grpSpPr>
      <p:sp>
        <p:nvSpPr>
          <p:cNvPr id="201" name="Google Shape;201;p93"/>
          <p:cNvSpPr/>
          <p:nvPr/>
        </p:nvSpPr>
        <p:spPr>
          <a:xfrm>
            <a:off x="838201" y="0"/>
            <a:ext cx="10515600" cy="161810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202" name="Google Shape;202;p93"/>
          <p:cNvSpPr/>
          <p:nvPr/>
        </p:nvSpPr>
        <p:spPr>
          <a:xfrm>
            <a:off x="8147378" y="1670194"/>
            <a:ext cx="1211484" cy="147732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600"/>
              <a:buFont typeface="Arial"/>
              <a:buNone/>
            </a:pPr>
            <a:r>
              <a:rPr b="1" i="0" lang="en-US" sz="9600" u="none" cap="none" strike="noStrike">
                <a:solidFill>
                  <a:schemeClr val="accent1"/>
                </a:solidFill>
                <a:latin typeface="Arial"/>
                <a:ea typeface="Arial"/>
                <a:cs typeface="Arial"/>
                <a:sym typeface="Arial"/>
              </a:rPr>
              <a:t>“</a:t>
            </a:r>
            <a:endParaRPr b="0" i="0" sz="9600" u="none" cap="none" strike="noStrike">
              <a:solidFill>
                <a:schemeClr val="accent1"/>
              </a:solidFill>
              <a:latin typeface="Arial"/>
              <a:ea typeface="Arial"/>
              <a:cs typeface="Arial"/>
              <a:sym typeface="Arial"/>
            </a:endParaRPr>
          </a:p>
        </p:txBody>
      </p:sp>
      <p:sp>
        <p:nvSpPr>
          <p:cNvPr id="203" name="Google Shape;203;p93"/>
          <p:cNvSpPr/>
          <p:nvPr/>
        </p:nvSpPr>
        <p:spPr>
          <a:xfrm>
            <a:off x="2861358" y="1670194"/>
            <a:ext cx="1211484" cy="147732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600"/>
              <a:buFont typeface="Arial"/>
              <a:buNone/>
            </a:pPr>
            <a:r>
              <a:rPr b="1" i="0" lang="en-US" sz="9600" u="none" cap="none" strike="noStrike">
                <a:solidFill>
                  <a:schemeClr val="accent1"/>
                </a:solidFill>
                <a:latin typeface="Arial"/>
                <a:ea typeface="Arial"/>
                <a:cs typeface="Arial"/>
                <a:sym typeface="Arial"/>
              </a:rPr>
              <a:t>“</a:t>
            </a:r>
            <a:endParaRPr b="0" i="0" sz="9600" u="none" cap="none" strike="noStrike">
              <a:solidFill>
                <a:schemeClr val="accent1"/>
              </a:solidFill>
              <a:latin typeface="Arial"/>
              <a:ea typeface="Arial"/>
              <a:cs typeface="Arial"/>
              <a:sym typeface="Arial"/>
            </a:endParaRPr>
          </a:p>
        </p:txBody>
      </p:sp>
      <p:cxnSp>
        <p:nvCxnSpPr>
          <p:cNvPr id="204" name="Google Shape;204;p93"/>
          <p:cNvCxnSpPr/>
          <p:nvPr/>
        </p:nvCxnSpPr>
        <p:spPr>
          <a:xfrm rot="10800000">
            <a:off x="838202" y="4165601"/>
            <a:ext cx="10515599" cy="0"/>
          </a:xfrm>
          <a:prstGeom prst="straightConnector1">
            <a:avLst/>
          </a:prstGeom>
          <a:noFill/>
          <a:ln cap="flat" cmpd="sng" w="9525">
            <a:solidFill>
              <a:schemeClr val="accent1"/>
            </a:solidFill>
            <a:prstDash val="solid"/>
            <a:miter lim="800000"/>
            <a:headEnd len="sm" w="sm" type="none"/>
            <a:tailEnd len="sm" w="sm" type="none"/>
          </a:ln>
        </p:spPr>
      </p:cxnSp>
      <p:cxnSp>
        <p:nvCxnSpPr>
          <p:cNvPr id="205" name="Google Shape;205;p93"/>
          <p:cNvCxnSpPr/>
          <p:nvPr/>
        </p:nvCxnSpPr>
        <p:spPr>
          <a:xfrm rot="10800000">
            <a:off x="6096000" y="4165601"/>
            <a:ext cx="0" cy="1803000"/>
          </a:xfrm>
          <a:prstGeom prst="straightConnector1">
            <a:avLst/>
          </a:prstGeom>
          <a:noFill/>
          <a:ln cap="flat" cmpd="sng" w="9525">
            <a:solidFill>
              <a:schemeClr val="accent1"/>
            </a:solidFill>
            <a:prstDash val="solid"/>
            <a:miter lim="800000"/>
            <a:headEnd len="sm" w="sm" type="none"/>
            <a:tailEnd len="sm" w="sm" type="none"/>
          </a:ln>
        </p:spPr>
      </p:cxnSp>
      <p:sp>
        <p:nvSpPr>
          <p:cNvPr id="206" name="Google Shape;206;p93"/>
          <p:cNvSpPr/>
          <p:nvPr>
            <p:ph idx="2" type="pic"/>
          </p:nvPr>
        </p:nvSpPr>
        <p:spPr>
          <a:xfrm>
            <a:off x="2587978" y="2595165"/>
            <a:ext cx="1758244" cy="1758244"/>
          </a:xfrm>
          <a:prstGeom prst="rect">
            <a:avLst/>
          </a:prstGeom>
          <a:solidFill>
            <a:schemeClr val="accent1"/>
          </a:solidFill>
          <a:ln>
            <a:noFill/>
          </a:ln>
        </p:spPr>
      </p:sp>
      <p:sp>
        <p:nvSpPr>
          <p:cNvPr id="207" name="Google Shape;207;p93"/>
          <p:cNvSpPr/>
          <p:nvPr>
            <p:ph idx="3" type="pic"/>
          </p:nvPr>
        </p:nvSpPr>
        <p:spPr>
          <a:xfrm>
            <a:off x="7873998" y="2595165"/>
            <a:ext cx="1758244" cy="1758244"/>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Slide 3">
  <p:cSld name="One Image Slide 3">
    <p:spTree>
      <p:nvGrpSpPr>
        <p:cNvPr id="208" name="Shape 208"/>
        <p:cNvGrpSpPr/>
        <p:nvPr/>
      </p:nvGrpSpPr>
      <p:grpSpPr>
        <a:xfrm>
          <a:off x="0" y="0"/>
          <a:ext cx="0" cy="0"/>
          <a:chOff x="0" y="0"/>
          <a:chExt cx="0" cy="0"/>
        </a:xfrm>
      </p:grpSpPr>
      <p:sp>
        <p:nvSpPr>
          <p:cNvPr id="209" name="Google Shape;209;p94"/>
          <p:cNvSpPr/>
          <p:nvPr/>
        </p:nvSpPr>
        <p:spPr>
          <a:xfrm>
            <a:off x="0" y="3535146"/>
            <a:ext cx="12192000" cy="332285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210" name="Google Shape;210;p94"/>
          <p:cNvSpPr/>
          <p:nvPr>
            <p:ph idx="2" type="pic"/>
          </p:nvPr>
        </p:nvSpPr>
        <p:spPr>
          <a:xfrm>
            <a:off x="1676399" y="838200"/>
            <a:ext cx="8839202" cy="393763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 Slide 1">
  <p:cSld name="Two Image Slide 1">
    <p:spTree>
      <p:nvGrpSpPr>
        <p:cNvPr id="211" name="Shape 211"/>
        <p:cNvGrpSpPr/>
        <p:nvPr/>
      </p:nvGrpSpPr>
      <p:grpSpPr>
        <a:xfrm>
          <a:off x="0" y="0"/>
          <a:ext cx="0" cy="0"/>
          <a:chOff x="0" y="0"/>
          <a:chExt cx="0" cy="0"/>
        </a:xfrm>
      </p:grpSpPr>
      <p:sp>
        <p:nvSpPr>
          <p:cNvPr id="212" name="Google Shape;212;p95"/>
          <p:cNvSpPr/>
          <p:nvPr>
            <p:ph idx="2" type="pic"/>
          </p:nvPr>
        </p:nvSpPr>
        <p:spPr>
          <a:xfrm>
            <a:off x="6515100" y="421201"/>
            <a:ext cx="5255700" cy="6015600"/>
          </a:xfrm>
          <a:prstGeom prst="rect">
            <a:avLst/>
          </a:prstGeom>
          <a:solidFill>
            <a:schemeClr val="accent1"/>
          </a:solidFill>
          <a:ln>
            <a:noFill/>
          </a:ln>
        </p:spPr>
      </p:sp>
      <p:sp>
        <p:nvSpPr>
          <p:cNvPr id="213" name="Google Shape;213;p95"/>
          <p:cNvSpPr/>
          <p:nvPr>
            <p:ph idx="3" type="pic"/>
          </p:nvPr>
        </p:nvSpPr>
        <p:spPr>
          <a:xfrm>
            <a:off x="421200" y="421201"/>
            <a:ext cx="5255700" cy="60156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 Slide 1">
  <p:cSld name="Four Image Slide 1">
    <p:spTree>
      <p:nvGrpSpPr>
        <p:cNvPr id="214" name="Shape 214"/>
        <p:cNvGrpSpPr/>
        <p:nvPr/>
      </p:nvGrpSpPr>
      <p:grpSpPr>
        <a:xfrm>
          <a:off x="0" y="0"/>
          <a:ext cx="0" cy="0"/>
          <a:chOff x="0" y="0"/>
          <a:chExt cx="0" cy="0"/>
        </a:xfrm>
      </p:grpSpPr>
      <p:sp>
        <p:nvSpPr>
          <p:cNvPr id="215" name="Google Shape;215;p96"/>
          <p:cNvSpPr/>
          <p:nvPr>
            <p:ph idx="2" type="pic"/>
          </p:nvPr>
        </p:nvSpPr>
        <p:spPr>
          <a:xfrm>
            <a:off x="0" y="3488973"/>
            <a:ext cx="6036027" cy="3369027"/>
          </a:xfrm>
          <a:prstGeom prst="rect">
            <a:avLst/>
          </a:prstGeom>
          <a:solidFill>
            <a:schemeClr val="accent1"/>
          </a:solidFill>
          <a:ln>
            <a:noFill/>
          </a:ln>
        </p:spPr>
      </p:sp>
      <p:sp>
        <p:nvSpPr>
          <p:cNvPr id="216" name="Google Shape;216;p96"/>
          <p:cNvSpPr/>
          <p:nvPr>
            <p:ph idx="3" type="pic"/>
          </p:nvPr>
        </p:nvSpPr>
        <p:spPr>
          <a:xfrm>
            <a:off x="6155973" y="0"/>
            <a:ext cx="6036027" cy="3369027"/>
          </a:xfrm>
          <a:prstGeom prst="rect">
            <a:avLst/>
          </a:prstGeom>
          <a:solidFill>
            <a:schemeClr val="accent1"/>
          </a:solidFill>
          <a:ln>
            <a:noFill/>
          </a:ln>
        </p:spPr>
      </p:sp>
      <p:sp>
        <p:nvSpPr>
          <p:cNvPr id="217" name="Google Shape;217;p96"/>
          <p:cNvSpPr/>
          <p:nvPr>
            <p:ph idx="4" type="pic"/>
          </p:nvPr>
        </p:nvSpPr>
        <p:spPr>
          <a:xfrm>
            <a:off x="3786553" y="0"/>
            <a:ext cx="2249473" cy="3369027"/>
          </a:xfrm>
          <a:prstGeom prst="rect">
            <a:avLst/>
          </a:prstGeom>
          <a:solidFill>
            <a:schemeClr val="accent1"/>
          </a:solidFill>
          <a:ln>
            <a:noFill/>
          </a:ln>
        </p:spPr>
      </p:sp>
      <p:sp>
        <p:nvSpPr>
          <p:cNvPr id="218" name="Google Shape;218;p96"/>
          <p:cNvSpPr/>
          <p:nvPr>
            <p:ph idx="5" type="pic"/>
          </p:nvPr>
        </p:nvSpPr>
        <p:spPr>
          <a:xfrm>
            <a:off x="6155973" y="3488973"/>
            <a:ext cx="2249473" cy="3369027"/>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 Slide 3">
  <p:cSld name="Four Image Slide 3">
    <p:spTree>
      <p:nvGrpSpPr>
        <p:cNvPr id="219" name="Shape 219"/>
        <p:cNvGrpSpPr/>
        <p:nvPr/>
      </p:nvGrpSpPr>
      <p:grpSpPr>
        <a:xfrm>
          <a:off x="0" y="0"/>
          <a:ext cx="0" cy="0"/>
          <a:chOff x="0" y="0"/>
          <a:chExt cx="0" cy="0"/>
        </a:xfrm>
      </p:grpSpPr>
      <p:sp>
        <p:nvSpPr>
          <p:cNvPr id="220" name="Google Shape;220;p97"/>
          <p:cNvSpPr/>
          <p:nvPr>
            <p:ph idx="2" type="pic"/>
          </p:nvPr>
        </p:nvSpPr>
        <p:spPr>
          <a:xfrm>
            <a:off x="6155973" y="421201"/>
            <a:ext cx="5614827" cy="2947826"/>
          </a:xfrm>
          <a:prstGeom prst="rect">
            <a:avLst/>
          </a:prstGeom>
          <a:solidFill>
            <a:schemeClr val="accent1"/>
          </a:solidFill>
          <a:ln>
            <a:noFill/>
          </a:ln>
        </p:spPr>
      </p:sp>
      <p:sp>
        <p:nvSpPr>
          <p:cNvPr id="221" name="Google Shape;221;p97"/>
          <p:cNvSpPr/>
          <p:nvPr>
            <p:ph idx="3" type="pic"/>
          </p:nvPr>
        </p:nvSpPr>
        <p:spPr>
          <a:xfrm>
            <a:off x="6155973" y="3470119"/>
            <a:ext cx="5614827" cy="2947826"/>
          </a:xfrm>
          <a:prstGeom prst="rect">
            <a:avLst/>
          </a:prstGeom>
          <a:solidFill>
            <a:schemeClr val="accent1"/>
          </a:solidFill>
          <a:ln>
            <a:noFill/>
          </a:ln>
        </p:spPr>
      </p:sp>
      <p:sp>
        <p:nvSpPr>
          <p:cNvPr id="222" name="Google Shape;222;p97"/>
          <p:cNvSpPr/>
          <p:nvPr>
            <p:ph idx="4" type="pic"/>
          </p:nvPr>
        </p:nvSpPr>
        <p:spPr>
          <a:xfrm>
            <a:off x="421199" y="421201"/>
            <a:ext cx="5614827" cy="2947826"/>
          </a:xfrm>
          <a:prstGeom prst="rect">
            <a:avLst/>
          </a:prstGeom>
          <a:solidFill>
            <a:schemeClr val="accent1"/>
          </a:solidFill>
          <a:ln>
            <a:noFill/>
          </a:ln>
        </p:spPr>
      </p:sp>
      <p:sp>
        <p:nvSpPr>
          <p:cNvPr id="223" name="Google Shape;223;p97"/>
          <p:cNvSpPr/>
          <p:nvPr>
            <p:ph idx="5" type="pic"/>
          </p:nvPr>
        </p:nvSpPr>
        <p:spPr>
          <a:xfrm>
            <a:off x="421200" y="3470119"/>
            <a:ext cx="5614826" cy="2947826"/>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 Slide 4">
  <p:cSld name="Four Image Slide 4">
    <p:bg>
      <p:bgPr>
        <a:solidFill>
          <a:schemeClr val="dk1"/>
        </a:solidFill>
      </p:bgPr>
    </p:bg>
    <p:spTree>
      <p:nvGrpSpPr>
        <p:cNvPr id="224" name="Shape 224"/>
        <p:cNvGrpSpPr/>
        <p:nvPr/>
      </p:nvGrpSpPr>
      <p:grpSpPr>
        <a:xfrm>
          <a:off x="0" y="0"/>
          <a:ext cx="0" cy="0"/>
          <a:chOff x="0" y="0"/>
          <a:chExt cx="0" cy="0"/>
        </a:xfrm>
      </p:grpSpPr>
      <p:sp>
        <p:nvSpPr>
          <p:cNvPr id="225" name="Google Shape;225;p98"/>
          <p:cNvSpPr/>
          <p:nvPr/>
        </p:nvSpPr>
        <p:spPr>
          <a:xfrm>
            <a:off x="421200" y="393398"/>
            <a:ext cx="11347776" cy="60712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226" name="Google Shape;226;p98"/>
          <p:cNvSpPr/>
          <p:nvPr>
            <p:ph idx="2" type="pic"/>
          </p:nvPr>
        </p:nvSpPr>
        <p:spPr>
          <a:xfrm>
            <a:off x="7789565" y="1231597"/>
            <a:ext cx="3141213" cy="2120017"/>
          </a:xfrm>
          <a:prstGeom prst="rect">
            <a:avLst/>
          </a:prstGeom>
          <a:solidFill>
            <a:schemeClr val="accent1"/>
          </a:solidFill>
          <a:ln>
            <a:noFill/>
          </a:ln>
        </p:spPr>
      </p:sp>
      <p:sp>
        <p:nvSpPr>
          <p:cNvPr id="227" name="Google Shape;227;p98"/>
          <p:cNvSpPr/>
          <p:nvPr/>
        </p:nvSpPr>
        <p:spPr>
          <a:xfrm>
            <a:off x="1259399" y="1231598"/>
            <a:ext cx="3145135" cy="213743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228" name="Google Shape;228;p98"/>
          <p:cNvSpPr/>
          <p:nvPr/>
        </p:nvSpPr>
        <p:spPr>
          <a:xfrm>
            <a:off x="7789565" y="3488974"/>
            <a:ext cx="3145135" cy="213743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229" name="Google Shape;229;p98"/>
          <p:cNvSpPr/>
          <p:nvPr>
            <p:ph idx="3" type="pic"/>
          </p:nvPr>
        </p:nvSpPr>
        <p:spPr>
          <a:xfrm>
            <a:off x="1259399" y="3506387"/>
            <a:ext cx="3141213" cy="2120017"/>
          </a:xfrm>
          <a:prstGeom prst="rect">
            <a:avLst/>
          </a:prstGeom>
          <a:solidFill>
            <a:schemeClr val="accent1"/>
          </a:solidFill>
          <a:ln>
            <a:noFill/>
          </a:ln>
        </p:spPr>
      </p:sp>
      <p:sp>
        <p:nvSpPr>
          <p:cNvPr id="230" name="Google Shape;230;p98"/>
          <p:cNvSpPr/>
          <p:nvPr>
            <p:ph idx="4" type="pic"/>
          </p:nvPr>
        </p:nvSpPr>
        <p:spPr>
          <a:xfrm>
            <a:off x="4525394" y="1231597"/>
            <a:ext cx="3141213" cy="2120017"/>
          </a:xfrm>
          <a:prstGeom prst="rect">
            <a:avLst/>
          </a:prstGeom>
          <a:solidFill>
            <a:schemeClr val="accent1"/>
          </a:solidFill>
          <a:ln>
            <a:noFill/>
          </a:ln>
        </p:spPr>
      </p:sp>
      <p:sp>
        <p:nvSpPr>
          <p:cNvPr id="231" name="Google Shape;231;p98"/>
          <p:cNvSpPr/>
          <p:nvPr>
            <p:ph idx="5" type="pic"/>
          </p:nvPr>
        </p:nvSpPr>
        <p:spPr>
          <a:xfrm>
            <a:off x="4525394" y="3506387"/>
            <a:ext cx="3141213" cy="2120017"/>
          </a:xfrm>
          <a:prstGeom prst="rect">
            <a:avLst/>
          </a:prstGeom>
          <a:solidFill>
            <a:schemeClr val="accent1"/>
          </a:solid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1">
  <p:cSld name="Image Gallery 1">
    <p:spTree>
      <p:nvGrpSpPr>
        <p:cNvPr id="232" name="Shape 232"/>
        <p:cNvGrpSpPr/>
        <p:nvPr/>
      </p:nvGrpSpPr>
      <p:grpSpPr>
        <a:xfrm>
          <a:off x="0" y="0"/>
          <a:ext cx="0" cy="0"/>
          <a:chOff x="0" y="0"/>
          <a:chExt cx="0" cy="0"/>
        </a:xfrm>
      </p:grpSpPr>
      <p:sp>
        <p:nvSpPr>
          <p:cNvPr id="233" name="Google Shape;233;p99"/>
          <p:cNvSpPr/>
          <p:nvPr>
            <p:ph idx="2" type="pic"/>
          </p:nvPr>
        </p:nvSpPr>
        <p:spPr>
          <a:xfrm>
            <a:off x="838201" y="838199"/>
            <a:ext cx="2562577" cy="2517422"/>
          </a:xfrm>
          <a:prstGeom prst="rect">
            <a:avLst/>
          </a:prstGeom>
          <a:solidFill>
            <a:schemeClr val="accent1"/>
          </a:solidFill>
          <a:ln>
            <a:noFill/>
          </a:ln>
        </p:spPr>
      </p:sp>
      <p:sp>
        <p:nvSpPr>
          <p:cNvPr id="234" name="Google Shape;234;p99"/>
          <p:cNvSpPr/>
          <p:nvPr>
            <p:ph idx="3" type="pic"/>
          </p:nvPr>
        </p:nvSpPr>
        <p:spPr>
          <a:xfrm>
            <a:off x="3520724" y="838203"/>
            <a:ext cx="2562577" cy="1253067"/>
          </a:xfrm>
          <a:prstGeom prst="rect">
            <a:avLst/>
          </a:prstGeom>
          <a:solidFill>
            <a:schemeClr val="accent1"/>
          </a:solidFill>
          <a:ln>
            <a:noFill/>
          </a:ln>
        </p:spPr>
      </p:sp>
      <p:sp>
        <p:nvSpPr>
          <p:cNvPr id="235" name="Google Shape;235;p99"/>
          <p:cNvSpPr/>
          <p:nvPr>
            <p:ph idx="4" type="pic"/>
          </p:nvPr>
        </p:nvSpPr>
        <p:spPr>
          <a:xfrm>
            <a:off x="6203247" y="838199"/>
            <a:ext cx="2562577" cy="2517422"/>
          </a:xfrm>
          <a:prstGeom prst="rect">
            <a:avLst/>
          </a:prstGeom>
          <a:solidFill>
            <a:schemeClr val="accent1"/>
          </a:solidFill>
          <a:ln>
            <a:noFill/>
          </a:ln>
        </p:spPr>
      </p:sp>
      <p:sp>
        <p:nvSpPr>
          <p:cNvPr id="236" name="Google Shape;236;p99"/>
          <p:cNvSpPr/>
          <p:nvPr>
            <p:ph idx="5" type="pic"/>
          </p:nvPr>
        </p:nvSpPr>
        <p:spPr>
          <a:xfrm>
            <a:off x="10179760" y="838199"/>
            <a:ext cx="1174043" cy="2517422"/>
          </a:xfrm>
          <a:prstGeom prst="rect">
            <a:avLst/>
          </a:prstGeom>
          <a:solidFill>
            <a:schemeClr val="accent1"/>
          </a:solidFill>
          <a:ln>
            <a:noFill/>
          </a:ln>
        </p:spPr>
      </p:sp>
      <p:sp>
        <p:nvSpPr>
          <p:cNvPr id="237" name="Google Shape;237;p99"/>
          <p:cNvSpPr/>
          <p:nvPr>
            <p:ph idx="6" type="pic"/>
          </p:nvPr>
        </p:nvSpPr>
        <p:spPr>
          <a:xfrm>
            <a:off x="8885770" y="838199"/>
            <a:ext cx="1174043" cy="2517422"/>
          </a:xfrm>
          <a:prstGeom prst="rect">
            <a:avLst/>
          </a:prstGeom>
          <a:solidFill>
            <a:schemeClr val="accent1"/>
          </a:solidFill>
          <a:ln>
            <a:noFill/>
          </a:ln>
        </p:spPr>
      </p:sp>
      <p:sp>
        <p:nvSpPr>
          <p:cNvPr id="238" name="Google Shape;238;p99"/>
          <p:cNvSpPr/>
          <p:nvPr>
            <p:ph idx="7" type="pic"/>
          </p:nvPr>
        </p:nvSpPr>
        <p:spPr>
          <a:xfrm>
            <a:off x="838201" y="3475569"/>
            <a:ext cx="2562577" cy="2544232"/>
          </a:xfrm>
          <a:prstGeom prst="rect">
            <a:avLst/>
          </a:prstGeom>
          <a:solidFill>
            <a:schemeClr val="accent1"/>
          </a:solidFill>
          <a:ln>
            <a:noFill/>
          </a:ln>
        </p:spPr>
      </p:sp>
      <p:sp>
        <p:nvSpPr>
          <p:cNvPr id="239" name="Google Shape;239;p99"/>
          <p:cNvSpPr/>
          <p:nvPr>
            <p:ph idx="8" type="pic"/>
          </p:nvPr>
        </p:nvSpPr>
        <p:spPr>
          <a:xfrm>
            <a:off x="3520724" y="2211213"/>
            <a:ext cx="2562577" cy="3808588"/>
          </a:xfrm>
          <a:prstGeom prst="rect">
            <a:avLst/>
          </a:prstGeom>
          <a:solidFill>
            <a:schemeClr val="accent1"/>
          </a:solidFill>
          <a:ln>
            <a:noFill/>
          </a:ln>
        </p:spPr>
      </p:sp>
      <p:sp>
        <p:nvSpPr>
          <p:cNvPr id="240" name="Google Shape;240;p99"/>
          <p:cNvSpPr/>
          <p:nvPr>
            <p:ph idx="9" type="pic"/>
          </p:nvPr>
        </p:nvSpPr>
        <p:spPr>
          <a:xfrm>
            <a:off x="6203245" y="3475569"/>
            <a:ext cx="5150556" cy="2544232"/>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2">
  <p:cSld name="Image Gallery 2">
    <p:bg>
      <p:bgPr>
        <a:solidFill>
          <a:schemeClr val="dk1"/>
        </a:solidFill>
      </p:bgPr>
    </p:bg>
    <p:spTree>
      <p:nvGrpSpPr>
        <p:cNvPr id="241" name="Shape 241"/>
        <p:cNvGrpSpPr/>
        <p:nvPr/>
      </p:nvGrpSpPr>
      <p:grpSpPr>
        <a:xfrm>
          <a:off x="0" y="0"/>
          <a:ext cx="0" cy="0"/>
          <a:chOff x="0" y="0"/>
          <a:chExt cx="0" cy="0"/>
        </a:xfrm>
      </p:grpSpPr>
      <p:sp>
        <p:nvSpPr>
          <p:cNvPr id="242" name="Google Shape;242;p100"/>
          <p:cNvSpPr/>
          <p:nvPr/>
        </p:nvSpPr>
        <p:spPr>
          <a:xfrm flipH="1">
            <a:off x="417000" y="417002"/>
            <a:ext cx="11358002" cy="602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243" name="Google Shape;243;p100"/>
          <p:cNvSpPr/>
          <p:nvPr>
            <p:ph idx="2" type="pic"/>
          </p:nvPr>
        </p:nvSpPr>
        <p:spPr>
          <a:xfrm>
            <a:off x="7930201" y="2606404"/>
            <a:ext cx="3423600" cy="3413401"/>
          </a:xfrm>
          <a:prstGeom prst="rect">
            <a:avLst/>
          </a:prstGeom>
          <a:solidFill>
            <a:schemeClr val="accent1"/>
          </a:solidFill>
          <a:ln>
            <a:noFill/>
          </a:ln>
        </p:spPr>
      </p:sp>
      <p:sp>
        <p:nvSpPr>
          <p:cNvPr id="244" name="Google Shape;244;p100"/>
          <p:cNvSpPr/>
          <p:nvPr>
            <p:ph idx="3" type="pic"/>
          </p:nvPr>
        </p:nvSpPr>
        <p:spPr>
          <a:xfrm>
            <a:off x="838201" y="838202"/>
            <a:ext cx="3423600" cy="3413401"/>
          </a:xfrm>
          <a:prstGeom prst="rect">
            <a:avLst/>
          </a:prstGeom>
          <a:solidFill>
            <a:schemeClr val="accent1"/>
          </a:solidFill>
          <a:ln>
            <a:noFill/>
          </a:ln>
        </p:spPr>
      </p:sp>
      <p:sp>
        <p:nvSpPr>
          <p:cNvPr id="245" name="Google Shape;245;p100"/>
          <p:cNvSpPr/>
          <p:nvPr>
            <p:ph idx="4" type="pic"/>
          </p:nvPr>
        </p:nvSpPr>
        <p:spPr>
          <a:xfrm>
            <a:off x="838201" y="4374601"/>
            <a:ext cx="3423600" cy="1645200"/>
          </a:xfrm>
          <a:prstGeom prst="rect">
            <a:avLst/>
          </a:prstGeom>
          <a:solidFill>
            <a:schemeClr val="accent1"/>
          </a:solidFill>
          <a:ln>
            <a:noFill/>
          </a:ln>
        </p:spPr>
      </p:sp>
      <p:sp>
        <p:nvSpPr>
          <p:cNvPr id="246" name="Google Shape;246;p100"/>
          <p:cNvSpPr/>
          <p:nvPr>
            <p:ph idx="5" type="pic"/>
          </p:nvPr>
        </p:nvSpPr>
        <p:spPr>
          <a:xfrm>
            <a:off x="4384201" y="838199"/>
            <a:ext cx="3423600" cy="1645200"/>
          </a:xfrm>
          <a:prstGeom prst="rect">
            <a:avLst/>
          </a:prstGeom>
          <a:solidFill>
            <a:schemeClr val="accent1"/>
          </a:solidFill>
          <a:ln>
            <a:noFill/>
          </a:ln>
        </p:spPr>
      </p:sp>
      <p:sp>
        <p:nvSpPr>
          <p:cNvPr id="247" name="Google Shape;247;p100"/>
          <p:cNvSpPr/>
          <p:nvPr>
            <p:ph idx="6" type="pic"/>
          </p:nvPr>
        </p:nvSpPr>
        <p:spPr>
          <a:xfrm>
            <a:off x="7930201" y="838199"/>
            <a:ext cx="3423600" cy="1645200"/>
          </a:xfrm>
          <a:prstGeom prst="rect">
            <a:avLst/>
          </a:prstGeom>
          <a:solidFill>
            <a:schemeClr val="accent1"/>
          </a:solidFill>
          <a:ln>
            <a:noFill/>
          </a:ln>
        </p:spPr>
      </p:sp>
      <p:sp>
        <p:nvSpPr>
          <p:cNvPr id="248" name="Google Shape;248;p100"/>
          <p:cNvSpPr/>
          <p:nvPr>
            <p:ph idx="7" type="pic"/>
          </p:nvPr>
        </p:nvSpPr>
        <p:spPr>
          <a:xfrm>
            <a:off x="4384201" y="2606400"/>
            <a:ext cx="3423600" cy="1645200"/>
          </a:xfrm>
          <a:prstGeom prst="rect">
            <a:avLst/>
          </a:prstGeom>
          <a:solidFill>
            <a:schemeClr val="accent1"/>
          </a:solidFill>
          <a:ln>
            <a:noFill/>
          </a:ln>
        </p:spPr>
      </p:sp>
      <p:sp>
        <p:nvSpPr>
          <p:cNvPr id="249" name="Google Shape;249;p100"/>
          <p:cNvSpPr/>
          <p:nvPr>
            <p:ph idx="8" type="pic"/>
          </p:nvPr>
        </p:nvSpPr>
        <p:spPr>
          <a:xfrm>
            <a:off x="4384201" y="4374601"/>
            <a:ext cx="3423600" cy="16452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4">
  <p:cSld name="Image Gallery 4">
    <p:bg>
      <p:bgPr>
        <a:solidFill>
          <a:schemeClr val="dk1"/>
        </a:solidFill>
      </p:bgPr>
    </p:bg>
    <p:spTree>
      <p:nvGrpSpPr>
        <p:cNvPr id="250" name="Shape 250"/>
        <p:cNvGrpSpPr/>
        <p:nvPr/>
      </p:nvGrpSpPr>
      <p:grpSpPr>
        <a:xfrm>
          <a:off x="0" y="0"/>
          <a:ext cx="0" cy="0"/>
          <a:chOff x="0" y="0"/>
          <a:chExt cx="0" cy="0"/>
        </a:xfrm>
      </p:grpSpPr>
      <p:sp>
        <p:nvSpPr>
          <p:cNvPr id="251" name="Google Shape;251;p101"/>
          <p:cNvSpPr/>
          <p:nvPr/>
        </p:nvSpPr>
        <p:spPr>
          <a:xfrm flipH="1">
            <a:off x="838201" y="4"/>
            <a:ext cx="10515600" cy="60198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252" name="Google Shape;252;p101"/>
          <p:cNvSpPr/>
          <p:nvPr/>
        </p:nvSpPr>
        <p:spPr>
          <a:xfrm>
            <a:off x="3567289" y="1422761"/>
            <a:ext cx="5057424" cy="3174278"/>
          </a:xfrm>
          <a:prstGeom prst="frame">
            <a:avLst>
              <a:gd fmla="val 12500" name="adj1"/>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Arial"/>
              <a:ea typeface="Arial"/>
              <a:cs typeface="Arial"/>
              <a:sym typeface="Arial"/>
            </a:endParaRPr>
          </a:p>
        </p:txBody>
      </p:sp>
      <p:sp>
        <p:nvSpPr>
          <p:cNvPr id="253" name="Google Shape;253;p101"/>
          <p:cNvSpPr/>
          <p:nvPr>
            <p:ph idx="2" type="pic"/>
          </p:nvPr>
        </p:nvSpPr>
        <p:spPr>
          <a:xfrm>
            <a:off x="6306602" y="3220504"/>
            <a:ext cx="4208999" cy="1961101"/>
          </a:xfrm>
          <a:prstGeom prst="rect">
            <a:avLst/>
          </a:prstGeom>
          <a:solidFill>
            <a:schemeClr val="accent1"/>
          </a:solidFill>
          <a:ln>
            <a:noFill/>
          </a:ln>
        </p:spPr>
      </p:sp>
      <p:sp>
        <p:nvSpPr>
          <p:cNvPr id="254" name="Google Shape;254;p101"/>
          <p:cNvSpPr/>
          <p:nvPr>
            <p:ph idx="3" type="pic"/>
          </p:nvPr>
        </p:nvSpPr>
        <p:spPr>
          <a:xfrm>
            <a:off x="1676399" y="3220500"/>
            <a:ext cx="4209003" cy="1961102"/>
          </a:xfrm>
          <a:prstGeom prst="rect">
            <a:avLst/>
          </a:prstGeom>
          <a:solidFill>
            <a:schemeClr val="accent1"/>
          </a:solidFill>
          <a:ln>
            <a:noFill/>
          </a:ln>
        </p:spPr>
      </p:sp>
      <p:sp>
        <p:nvSpPr>
          <p:cNvPr id="255" name="Google Shape;255;p101"/>
          <p:cNvSpPr/>
          <p:nvPr>
            <p:ph idx="4" type="pic"/>
          </p:nvPr>
        </p:nvSpPr>
        <p:spPr>
          <a:xfrm>
            <a:off x="6306602" y="838200"/>
            <a:ext cx="4208999" cy="1961101"/>
          </a:xfrm>
          <a:prstGeom prst="rect">
            <a:avLst/>
          </a:prstGeom>
          <a:solidFill>
            <a:schemeClr val="accent1"/>
          </a:solidFill>
          <a:ln>
            <a:noFill/>
          </a:ln>
        </p:spPr>
      </p:sp>
      <p:sp>
        <p:nvSpPr>
          <p:cNvPr id="256" name="Google Shape;256;p101"/>
          <p:cNvSpPr/>
          <p:nvPr>
            <p:ph idx="5" type="pic"/>
          </p:nvPr>
        </p:nvSpPr>
        <p:spPr>
          <a:xfrm>
            <a:off x="1676399" y="838200"/>
            <a:ext cx="4209003" cy="1961101"/>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Slide 4">
  <p:cSld name="Break Slide 4">
    <p:bg>
      <p:bgPr>
        <a:solidFill>
          <a:schemeClr val="lt1"/>
        </a:solidFill>
      </p:bgPr>
    </p:bg>
    <p:spTree>
      <p:nvGrpSpPr>
        <p:cNvPr id="22" name="Shape 22"/>
        <p:cNvGrpSpPr/>
        <p:nvPr/>
      </p:nvGrpSpPr>
      <p:grpSpPr>
        <a:xfrm>
          <a:off x="0" y="0"/>
          <a:ext cx="0" cy="0"/>
          <a:chOff x="0" y="0"/>
          <a:chExt cx="0" cy="0"/>
        </a:xfrm>
      </p:grpSpPr>
      <p:cxnSp>
        <p:nvCxnSpPr>
          <p:cNvPr id="23" name="Google Shape;23;p54"/>
          <p:cNvCxnSpPr/>
          <p:nvPr/>
        </p:nvCxnSpPr>
        <p:spPr>
          <a:xfrm rot="10800000">
            <a:off x="838201" y="4748871"/>
            <a:ext cx="10515600" cy="0"/>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1">
  <p:cSld name="Portfolio 1">
    <p:spTree>
      <p:nvGrpSpPr>
        <p:cNvPr id="257" name="Shape 257"/>
        <p:cNvGrpSpPr/>
        <p:nvPr/>
      </p:nvGrpSpPr>
      <p:grpSpPr>
        <a:xfrm>
          <a:off x="0" y="0"/>
          <a:ext cx="0" cy="0"/>
          <a:chOff x="0" y="0"/>
          <a:chExt cx="0" cy="0"/>
        </a:xfrm>
      </p:grpSpPr>
      <p:sp>
        <p:nvSpPr>
          <p:cNvPr id="258" name="Google Shape;258;p102"/>
          <p:cNvSpPr/>
          <p:nvPr/>
        </p:nvSpPr>
        <p:spPr>
          <a:xfrm flipH="1">
            <a:off x="0" y="2452786"/>
            <a:ext cx="1980000" cy="19333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259" name="Google Shape;259;p102"/>
          <p:cNvSpPr/>
          <p:nvPr>
            <p:ph idx="2" type="pic"/>
          </p:nvPr>
        </p:nvSpPr>
        <p:spPr>
          <a:xfrm>
            <a:off x="0" y="4"/>
            <a:ext cx="1980000" cy="2387983"/>
          </a:xfrm>
          <a:prstGeom prst="rect">
            <a:avLst/>
          </a:prstGeom>
          <a:solidFill>
            <a:schemeClr val="accent1"/>
          </a:solidFill>
          <a:ln>
            <a:noFill/>
          </a:ln>
        </p:spPr>
      </p:sp>
      <p:sp>
        <p:nvSpPr>
          <p:cNvPr id="260" name="Google Shape;260;p102"/>
          <p:cNvSpPr/>
          <p:nvPr>
            <p:ph idx="3" type="pic"/>
          </p:nvPr>
        </p:nvSpPr>
        <p:spPr>
          <a:xfrm>
            <a:off x="0" y="4450918"/>
            <a:ext cx="1980000" cy="2407082"/>
          </a:xfrm>
          <a:prstGeom prst="rect">
            <a:avLst/>
          </a:prstGeom>
          <a:solidFill>
            <a:schemeClr val="accent1"/>
          </a:solidFill>
          <a:ln>
            <a:noFill/>
          </a:ln>
        </p:spPr>
      </p:sp>
      <p:sp>
        <p:nvSpPr>
          <p:cNvPr id="261" name="Google Shape;261;p102"/>
          <p:cNvSpPr/>
          <p:nvPr>
            <p:ph idx="4" type="pic"/>
          </p:nvPr>
        </p:nvSpPr>
        <p:spPr>
          <a:xfrm>
            <a:off x="6127200" y="-1"/>
            <a:ext cx="4024800" cy="4024800"/>
          </a:xfrm>
          <a:prstGeom prst="rect">
            <a:avLst/>
          </a:prstGeom>
          <a:solidFill>
            <a:schemeClr val="accent1"/>
          </a:solidFill>
          <a:ln>
            <a:noFill/>
          </a:ln>
        </p:spPr>
      </p:sp>
      <p:sp>
        <p:nvSpPr>
          <p:cNvPr id="262" name="Google Shape;262;p102"/>
          <p:cNvSpPr/>
          <p:nvPr>
            <p:ph idx="5" type="pic"/>
          </p:nvPr>
        </p:nvSpPr>
        <p:spPr>
          <a:xfrm>
            <a:off x="6127200" y="4089603"/>
            <a:ext cx="4024800" cy="2768401"/>
          </a:xfrm>
          <a:prstGeom prst="rect">
            <a:avLst/>
          </a:prstGeom>
          <a:solidFill>
            <a:schemeClr val="accent1"/>
          </a:solidFill>
          <a:ln>
            <a:noFill/>
          </a:ln>
        </p:spPr>
      </p:sp>
      <p:sp>
        <p:nvSpPr>
          <p:cNvPr id="263" name="Google Shape;263;p102"/>
          <p:cNvSpPr/>
          <p:nvPr>
            <p:ph idx="6" type="pic"/>
          </p:nvPr>
        </p:nvSpPr>
        <p:spPr>
          <a:xfrm>
            <a:off x="10212000" y="1978579"/>
            <a:ext cx="1980000" cy="4879425"/>
          </a:xfrm>
          <a:prstGeom prst="rect">
            <a:avLst/>
          </a:prstGeom>
          <a:solidFill>
            <a:schemeClr val="accent1"/>
          </a:solidFill>
          <a:ln>
            <a:noFill/>
          </a:ln>
        </p:spPr>
      </p:sp>
      <p:sp>
        <p:nvSpPr>
          <p:cNvPr id="264" name="Google Shape;264;p102"/>
          <p:cNvSpPr/>
          <p:nvPr/>
        </p:nvSpPr>
        <p:spPr>
          <a:xfrm flipH="1">
            <a:off x="2042400" y="-1"/>
            <a:ext cx="4022400" cy="685800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265" name="Google Shape;265;p102"/>
          <p:cNvSpPr/>
          <p:nvPr/>
        </p:nvSpPr>
        <p:spPr>
          <a:xfrm flipH="1">
            <a:off x="10212000" y="4"/>
            <a:ext cx="1980000" cy="19333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2">
  <p:cSld name="Portfolio 2">
    <p:spTree>
      <p:nvGrpSpPr>
        <p:cNvPr id="266" name="Shape 266"/>
        <p:cNvGrpSpPr/>
        <p:nvPr/>
      </p:nvGrpSpPr>
      <p:grpSpPr>
        <a:xfrm>
          <a:off x="0" y="0"/>
          <a:ext cx="0" cy="0"/>
          <a:chOff x="0" y="0"/>
          <a:chExt cx="0" cy="0"/>
        </a:xfrm>
      </p:grpSpPr>
      <p:sp>
        <p:nvSpPr>
          <p:cNvPr id="267" name="Google Shape;267;p103"/>
          <p:cNvSpPr/>
          <p:nvPr/>
        </p:nvSpPr>
        <p:spPr>
          <a:xfrm flipH="1">
            <a:off x="5443504" y="-1"/>
            <a:ext cx="3960000" cy="685800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268" name="Google Shape;268;p103"/>
          <p:cNvSpPr/>
          <p:nvPr>
            <p:ph idx="2" type="pic"/>
          </p:nvPr>
        </p:nvSpPr>
        <p:spPr>
          <a:xfrm>
            <a:off x="4332905" y="-2"/>
            <a:ext cx="2880000" cy="1488897"/>
          </a:xfrm>
          <a:prstGeom prst="rect">
            <a:avLst/>
          </a:prstGeom>
          <a:solidFill>
            <a:schemeClr val="accent1"/>
          </a:solidFill>
          <a:ln>
            <a:noFill/>
          </a:ln>
        </p:spPr>
      </p:sp>
      <p:sp>
        <p:nvSpPr>
          <p:cNvPr id="269" name="Google Shape;269;p103"/>
          <p:cNvSpPr/>
          <p:nvPr>
            <p:ph idx="3" type="pic"/>
          </p:nvPr>
        </p:nvSpPr>
        <p:spPr>
          <a:xfrm>
            <a:off x="4332905" y="4856400"/>
            <a:ext cx="2880000" cy="2001600"/>
          </a:xfrm>
          <a:prstGeom prst="rect">
            <a:avLst/>
          </a:prstGeom>
          <a:solidFill>
            <a:schemeClr val="accent1"/>
          </a:solidFill>
          <a:ln>
            <a:noFill/>
          </a:ln>
        </p:spPr>
      </p:sp>
      <p:sp>
        <p:nvSpPr>
          <p:cNvPr id="270" name="Google Shape;270;p103"/>
          <p:cNvSpPr/>
          <p:nvPr>
            <p:ph idx="4" type="pic"/>
          </p:nvPr>
        </p:nvSpPr>
        <p:spPr>
          <a:xfrm>
            <a:off x="4332905" y="1921958"/>
            <a:ext cx="2880000" cy="2501387"/>
          </a:xfrm>
          <a:prstGeom prst="rect">
            <a:avLst/>
          </a:prstGeom>
          <a:solidFill>
            <a:schemeClr val="accent1"/>
          </a:solidFill>
          <a:ln>
            <a:noFill/>
          </a:ln>
        </p:spPr>
      </p:sp>
      <p:sp>
        <p:nvSpPr>
          <p:cNvPr id="271" name="Google Shape;271;p103"/>
          <p:cNvSpPr/>
          <p:nvPr>
            <p:ph idx="5" type="pic"/>
          </p:nvPr>
        </p:nvSpPr>
        <p:spPr>
          <a:xfrm>
            <a:off x="7634105" y="-2"/>
            <a:ext cx="2880000" cy="2501387"/>
          </a:xfrm>
          <a:prstGeom prst="rect">
            <a:avLst/>
          </a:prstGeom>
          <a:solidFill>
            <a:schemeClr val="accent1"/>
          </a:solidFill>
          <a:ln>
            <a:noFill/>
          </a:ln>
        </p:spPr>
      </p:sp>
      <p:sp>
        <p:nvSpPr>
          <p:cNvPr id="272" name="Google Shape;272;p103"/>
          <p:cNvSpPr/>
          <p:nvPr>
            <p:ph idx="6" type="pic"/>
          </p:nvPr>
        </p:nvSpPr>
        <p:spPr>
          <a:xfrm>
            <a:off x="7634105" y="5361732"/>
            <a:ext cx="2880000" cy="1488897"/>
          </a:xfrm>
          <a:prstGeom prst="rect">
            <a:avLst/>
          </a:prstGeom>
          <a:solidFill>
            <a:schemeClr val="accent1"/>
          </a:solidFill>
          <a:ln>
            <a:noFill/>
          </a:ln>
        </p:spPr>
      </p:sp>
      <p:sp>
        <p:nvSpPr>
          <p:cNvPr id="273" name="Google Shape;273;p103"/>
          <p:cNvSpPr/>
          <p:nvPr>
            <p:ph idx="7" type="pic"/>
          </p:nvPr>
        </p:nvSpPr>
        <p:spPr>
          <a:xfrm>
            <a:off x="7634105" y="2930757"/>
            <a:ext cx="2880000" cy="2001600"/>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Detail 4">
  <p:cSld name="Project Detail 4">
    <p:bg>
      <p:bgPr>
        <a:solidFill>
          <a:schemeClr val="dk1"/>
        </a:solidFill>
      </p:bgPr>
    </p:bg>
    <p:spTree>
      <p:nvGrpSpPr>
        <p:cNvPr id="274" name="Shape 274"/>
        <p:cNvGrpSpPr/>
        <p:nvPr/>
      </p:nvGrpSpPr>
      <p:grpSpPr>
        <a:xfrm>
          <a:off x="0" y="0"/>
          <a:ext cx="0" cy="0"/>
          <a:chOff x="0" y="0"/>
          <a:chExt cx="0" cy="0"/>
        </a:xfrm>
      </p:grpSpPr>
      <p:sp>
        <p:nvSpPr>
          <p:cNvPr id="275" name="Google Shape;275;p104"/>
          <p:cNvSpPr/>
          <p:nvPr>
            <p:ph idx="2" type="pic"/>
          </p:nvPr>
        </p:nvSpPr>
        <p:spPr>
          <a:xfrm>
            <a:off x="5408818" y="1"/>
            <a:ext cx="3304800" cy="4347656"/>
          </a:xfrm>
          <a:prstGeom prst="rect">
            <a:avLst/>
          </a:prstGeom>
          <a:solidFill>
            <a:schemeClr val="accent1"/>
          </a:solidFill>
          <a:ln>
            <a:noFill/>
          </a:ln>
        </p:spPr>
      </p:sp>
      <p:sp>
        <p:nvSpPr>
          <p:cNvPr id="276" name="Google Shape;276;p104"/>
          <p:cNvSpPr/>
          <p:nvPr>
            <p:ph idx="3" type="pic"/>
          </p:nvPr>
        </p:nvSpPr>
        <p:spPr>
          <a:xfrm>
            <a:off x="8887200" y="2510344"/>
            <a:ext cx="3304800" cy="4347656"/>
          </a:xfrm>
          <a:prstGeom prst="rect">
            <a:avLst/>
          </a:prstGeom>
          <a:solidFill>
            <a:schemeClr val="accent1"/>
          </a:solidFill>
          <a:ln>
            <a:noFill/>
          </a:ln>
        </p:spPr>
      </p:sp>
      <p:sp>
        <p:nvSpPr>
          <p:cNvPr id="277" name="Google Shape;277;p104"/>
          <p:cNvSpPr/>
          <p:nvPr>
            <p:ph idx="4" type="pic"/>
          </p:nvPr>
        </p:nvSpPr>
        <p:spPr>
          <a:xfrm>
            <a:off x="5408818" y="4519615"/>
            <a:ext cx="3304800" cy="2338389"/>
          </a:xfrm>
          <a:prstGeom prst="rect">
            <a:avLst/>
          </a:prstGeom>
          <a:solidFill>
            <a:schemeClr val="accent1"/>
          </a:solidFill>
          <a:ln>
            <a:noFill/>
          </a:ln>
        </p:spPr>
      </p:sp>
      <p:sp>
        <p:nvSpPr>
          <p:cNvPr id="278" name="Google Shape;278;p104"/>
          <p:cNvSpPr/>
          <p:nvPr>
            <p:ph idx="5" type="pic"/>
          </p:nvPr>
        </p:nvSpPr>
        <p:spPr>
          <a:xfrm>
            <a:off x="8887200" y="4"/>
            <a:ext cx="3304800" cy="2338389"/>
          </a:xfrm>
          <a:prstGeom prst="rect">
            <a:avLst/>
          </a:prstGeom>
          <a:solidFill>
            <a:schemeClr val="accent1"/>
          </a:solidFill>
          <a:ln>
            <a:noFill/>
          </a:ln>
        </p:spPr>
      </p:sp>
      <p:sp>
        <p:nvSpPr>
          <p:cNvPr id="279" name="Google Shape;279;p104"/>
          <p:cNvSpPr txBox="1"/>
          <p:nvPr>
            <p:ph idx="12" type="sldNum"/>
          </p:nvPr>
        </p:nvSpPr>
        <p:spPr>
          <a:xfrm>
            <a:off x="8610601" y="6296400"/>
            <a:ext cx="2743200" cy="365125"/>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Price 1">
  <p:cSld name="Services Price 1">
    <p:spTree>
      <p:nvGrpSpPr>
        <p:cNvPr id="280" name="Shape 280"/>
        <p:cNvGrpSpPr/>
        <p:nvPr/>
      </p:nvGrpSpPr>
      <p:grpSpPr>
        <a:xfrm>
          <a:off x="0" y="0"/>
          <a:ext cx="0" cy="0"/>
          <a:chOff x="0" y="0"/>
          <a:chExt cx="0" cy="0"/>
        </a:xfrm>
      </p:grpSpPr>
      <p:sp>
        <p:nvSpPr>
          <p:cNvPr id="281" name="Google Shape;281;p105"/>
          <p:cNvSpPr/>
          <p:nvPr/>
        </p:nvSpPr>
        <p:spPr>
          <a:xfrm>
            <a:off x="838198" y="1769223"/>
            <a:ext cx="2879997" cy="3319554"/>
          </a:xfrm>
          <a:prstGeom prst="rect">
            <a:avLst/>
          </a:prstGeom>
          <a:solidFill>
            <a:schemeClr val="lt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2" name="Google Shape;282;p105"/>
          <p:cNvSpPr/>
          <p:nvPr/>
        </p:nvSpPr>
        <p:spPr>
          <a:xfrm>
            <a:off x="4656001" y="1769223"/>
            <a:ext cx="2879997" cy="3319554"/>
          </a:xfrm>
          <a:prstGeom prst="rect">
            <a:avLst/>
          </a:prstGeom>
          <a:solidFill>
            <a:schemeClr val="dk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3" name="Google Shape;283;p105"/>
          <p:cNvSpPr/>
          <p:nvPr/>
        </p:nvSpPr>
        <p:spPr>
          <a:xfrm>
            <a:off x="8473802" y="1769223"/>
            <a:ext cx="2879997" cy="3319554"/>
          </a:xfrm>
          <a:prstGeom prst="rect">
            <a:avLst/>
          </a:prstGeom>
          <a:solidFill>
            <a:schemeClr val="lt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Price 2">
  <p:cSld name="Services Price 2">
    <p:spTree>
      <p:nvGrpSpPr>
        <p:cNvPr id="284" name="Shape 284"/>
        <p:cNvGrpSpPr/>
        <p:nvPr/>
      </p:nvGrpSpPr>
      <p:grpSpPr>
        <a:xfrm>
          <a:off x="0" y="0"/>
          <a:ext cx="0" cy="0"/>
          <a:chOff x="0" y="0"/>
          <a:chExt cx="0" cy="0"/>
        </a:xfrm>
      </p:grpSpPr>
      <p:sp>
        <p:nvSpPr>
          <p:cNvPr id="285" name="Google Shape;285;p106"/>
          <p:cNvSpPr/>
          <p:nvPr/>
        </p:nvSpPr>
        <p:spPr>
          <a:xfrm>
            <a:off x="838199" y="1769223"/>
            <a:ext cx="2340000" cy="3319554"/>
          </a:xfrm>
          <a:prstGeom prst="rect">
            <a:avLst/>
          </a:prstGeom>
          <a:solidFill>
            <a:schemeClr val="lt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6" name="Google Shape;286;p106"/>
          <p:cNvSpPr/>
          <p:nvPr/>
        </p:nvSpPr>
        <p:spPr>
          <a:xfrm>
            <a:off x="9013799" y="1769223"/>
            <a:ext cx="2340000" cy="3319554"/>
          </a:xfrm>
          <a:prstGeom prst="rect">
            <a:avLst/>
          </a:prstGeom>
          <a:solidFill>
            <a:schemeClr val="lt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7" name="Google Shape;287;p106"/>
          <p:cNvSpPr/>
          <p:nvPr/>
        </p:nvSpPr>
        <p:spPr>
          <a:xfrm>
            <a:off x="3563399" y="1769223"/>
            <a:ext cx="2340000" cy="3319554"/>
          </a:xfrm>
          <a:prstGeom prst="rect">
            <a:avLst/>
          </a:prstGeom>
          <a:solidFill>
            <a:schemeClr val="lt1"/>
          </a:solid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8" name="Google Shape;288;p106"/>
          <p:cNvSpPr/>
          <p:nvPr/>
        </p:nvSpPr>
        <p:spPr>
          <a:xfrm>
            <a:off x="6288599" y="1769223"/>
            <a:ext cx="2340000" cy="3319554"/>
          </a:xfrm>
          <a:prstGeom prst="rect">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1">
  <p:cSld name="Timeline 1">
    <p:spTree>
      <p:nvGrpSpPr>
        <p:cNvPr id="289" name="Shape 289"/>
        <p:cNvGrpSpPr/>
        <p:nvPr/>
      </p:nvGrpSpPr>
      <p:grpSpPr>
        <a:xfrm>
          <a:off x="0" y="0"/>
          <a:ext cx="0" cy="0"/>
          <a:chOff x="0" y="0"/>
          <a:chExt cx="0" cy="0"/>
        </a:xfrm>
      </p:grpSpPr>
      <p:cxnSp>
        <p:nvCxnSpPr>
          <p:cNvPr id="290" name="Google Shape;290;p107"/>
          <p:cNvCxnSpPr/>
          <p:nvPr/>
        </p:nvCxnSpPr>
        <p:spPr>
          <a:xfrm>
            <a:off x="6096000" y="3083999"/>
            <a:ext cx="0" cy="3774001"/>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2">
  <p:cSld name="Timeline 2">
    <p:spTree>
      <p:nvGrpSpPr>
        <p:cNvPr id="291" name="Shape 291"/>
        <p:cNvGrpSpPr/>
        <p:nvPr/>
      </p:nvGrpSpPr>
      <p:grpSpPr>
        <a:xfrm>
          <a:off x="0" y="0"/>
          <a:ext cx="0" cy="0"/>
          <a:chOff x="0" y="0"/>
          <a:chExt cx="0" cy="0"/>
        </a:xfrm>
      </p:grpSpPr>
      <p:cxnSp>
        <p:nvCxnSpPr>
          <p:cNvPr id="292" name="Google Shape;292;p108"/>
          <p:cNvCxnSpPr/>
          <p:nvPr/>
        </p:nvCxnSpPr>
        <p:spPr>
          <a:xfrm>
            <a:off x="6096000" y="4"/>
            <a:ext cx="0" cy="6857996"/>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3">
  <p:cSld name="Timeline 3">
    <p:spTree>
      <p:nvGrpSpPr>
        <p:cNvPr id="293" name="Shape 293"/>
        <p:cNvGrpSpPr/>
        <p:nvPr/>
      </p:nvGrpSpPr>
      <p:grpSpPr>
        <a:xfrm>
          <a:off x="0" y="0"/>
          <a:ext cx="0" cy="0"/>
          <a:chOff x="0" y="0"/>
          <a:chExt cx="0" cy="0"/>
        </a:xfrm>
      </p:grpSpPr>
      <p:cxnSp>
        <p:nvCxnSpPr>
          <p:cNvPr id="294" name="Google Shape;294;p109"/>
          <p:cNvCxnSpPr/>
          <p:nvPr/>
        </p:nvCxnSpPr>
        <p:spPr>
          <a:xfrm>
            <a:off x="6096000" y="4"/>
            <a:ext cx="0" cy="5770529"/>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1">
  <p:cSld name="Device Mockup 1">
    <p:spTree>
      <p:nvGrpSpPr>
        <p:cNvPr id="295" name="Shape 295"/>
        <p:cNvGrpSpPr/>
        <p:nvPr/>
      </p:nvGrpSpPr>
      <p:grpSpPr>
        <a:xfrm>
          <a:off x="0" y="0"/>
          <a:ext cx="0" cy="0"/>
          <a:chOff x="0" y="0"/>
          <a:chExt cx="0" cy="0"/>
        </a:xfrm>
      </p:grpSpPr>
      <p:sp>
        <p:nvSpPr>
          <p:cNvPr id="296" name="Google Shape;296;p110"/>
          <p:cNvSpPr/>
          <p:nvPr/>
        </p:nvSpPr>
        <p:spPr>
          <a:xfrm>
            <a:off x="1" y="1"/>
            <a:ext cx="5313681" cy="6857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297" name="Google Shape;297;p110"/>
          <p:cNvCxnSpPr/>
          <p:nvPr/>
        </p:nvCxnSpPr>
        <p:spPr>
          <a:xfrm rot="10800000">
            <a:off x="838199" y="2786345"/>
            <a:ext cx="4475483" cy="0"/>
          </a:xfrm>
          <a:prstGeom prst="straightConnector1">
            <a:avLst/>
          </a:prstGeom>
          <a:noFill/>
          <a:ln cap="flat" cmpd="sng" w="63500">
            <a:solidFill>
              <a:schemeClr val="lt1"/>
            </a:solidFill>
            <a:prstDash val="solid"/>
            <a:miter lim="800000"/>
            <a:headEnd len="sm" w="sm" type="none"/>
            <a:tailEnd len="sm" w="sm" type="none"/>
          </a:ln>
        </p:spPr>
      </p:cxn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2">
  <p:cSld name="Device Mockup 2">
    <p:spTree>
      <p:nvGrpSpPr>
        <p:cNvPr id="298" name="Shape 298"/>
        <p:cNvGrpSpPr/>
        <p:nvPr/>
      </p:nvGrpSpPr>
      <p:grpSpPr>
        <a:xfrm>
          <a:off x="0" y="0"/>
          <a:ext cx="0" cy="0"/>
          <a:chOff x="0" y="0"/>
          <a:chExt cx="0" cy="0"/>
        </a:xfrm>
      </p:grpSpPr>
      <p:sp>
        <p:nvSpPr>
          <p:cNvPr id="299" name="Google Shape;299;p111"/>
          <p:cNvSpPr/>
          <p:nvPr/>
        </p:nvSpPr>
        <p:spPr>
          <a:xfrm>
            <a:off x="6096000" y="196475"/>
            <a:ext cx="6095999" cy="6857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300" name="Google Shape;300;p111"/>
          <p:cNvCxnSpPr/>
          <p:nvPr/>
        </p:nvCxnSpPr>
        <p:spPr>
          <a:xfrm rot="10800000">
            <a:off x="838200" y="2947626"/>
            <a:ext cx="5257800" cy="0"/>
          </a:xfrm>
          <a:prstGeom prst="straightConnector1">
            <a:avLst/>
          </a:prstGeom>
          <a:noFill/>
          <a:ln cap="flat" cmpd="sng" w="63500">
            <a:solidFill>
              <a:schemeClr val="dk1"/>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Quote 2">
  <p:cSld name="Large Quote 2">
    <p:bg>
      <p:bgPr>
        <a:solidFill>
          <a:schemeClr val="dk1"/>
        </a:solidFill>
      </p:bgPr>
    </p:bg>
    <p:spTree>
      <p:nvGrpSpPr>
        <p:cNvPr id="24" name="Shape 24"/>
        <p:cNvGrpSpPr/>
        <p:nvPr/>
      </p:nvGrpSpPr>
      <p:grpSpPr>
        <a:xfrm>
          <a:off x="0" y="0"/>
          <a:ext cx="0" cy="0"/>
          <a:chOff x="0" y="0"/>
          <a:chExt cx="0" cy="0"/>
        </a:xfrm>
      </p:grpSpPr>
      <p:sp>
        <p:nvSpPr>
          <p:cNvPr id="25" name="Google Shape;25;p60"/>
          <p:cNvSpPr txBox="1"/>
          <p:nvPr/>
        </p:nvSpPr>
        <p:spPr>
          <a:xfrm>
            <a:off x="838201" y="2426677"/>
            <a:ext cx="10515600" cy="2518064"/>
          </a:xfrm>
          <a:prstGeom prst="rect">
            <a:avLst/>
          </a:prstGeom>
          <a:noFill/>
          <a:ln cap="flat" cmpd="sng" w="63500">
            <a:solidFill>
              <a:schemeClr val="lt1"/>
            </a:solidFill>
            <a:prstDash val="solid"/>
            <a:miter lim="800000"/>
            <a:headEnd len="sm" w="sm" type="none"/>
            <a:tailEnd len="sm" w="sm" type="none"/>
          </a:ln>
        </p:spPr>
        <p:txBody>
          <a:bodyPr anchorCtr="0" anchor="ctr" bIns="360000" lIns="1080000" spcFirstLastPara="1" rIns="1080000" wrap="square" tIns="900000">
            <a:noAutofit/>
          </a:bodyPr>
          <a:lstStyle/>
          <a:p>
            <a:pPr indent="0" lvl="0" marL="0" marR="0" rtl="0" algn="ctr">
              <a:lnSpc>
                <a:spcPct val="90000"/>
              </a:lnSpc>
              <a:spcBef>
                <a:spcPts val="0"/>
              </a:spcBef>
              <a:spcAft>
                <a:spcPts val="0"/>
              </a:spcAft>
              <a:buClr>
                <a:schemeClr val="dk1"/>
              </a:buClr>
              <a:buSzPts val="3600"/>
              <a:buFont typeface="Arial"/>
              <a:buNone/>
            </a:pPr>
            <a:r>
              <a:t/>
            </a:r>
            <a:endParaRPr b="1" i="0" sz="3600" u="none" cap="none" strike="noStrike">
              <a:solidFill>
                <a:schemeClr val="lt1"/>
              </a:solidFill>
              <a:latin typeface="Arial"/>
              <a:ea typeface="Arial"/>
              <a:cs typeface="Arial"/>
              <a:sym typeface="Arial"/>
            </a:endParaRPr>
          </a:p>
        </p:txBody>
      </p:sp>
      <p:sp>
        <p:nvSpPr>
          <p:cNvPr id="26" name="Google Shape;26;p60"/>
          <p:cNvSpPr/>
          <p:nvPr/>
        </p:nvSpPr>
        <p:spPr>
          <a:xfrm>
            <a:off x="5490259" y="322604"/>
            <a:ext cx="1211484" cy="240065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solidFill>
                  <a:schemeClr val="lt1"/>
                </a:solidFill>
                <a:latin typeface="Arial"/>
                <a:ea typeface="Arial"/>
                <a:cs typeface="Arial"/>
                <a:sym typeface="Arial"/>
              </a:rPr>
              <a:t>“</a:t>
            </a:r>
            <a:endParaRPr b="0" i="0" sz="150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3">
  <p:cSld name="Device Mockup 3">
    <p:spTree>
      <p:nvGrpSpPr>
        <p:cNvPr id="301" name="Shape 301"/>
        <p:cNvGrpSpPr/>
        <p:nvPr/>
      </p:nvGrpSpPr>
      <p:grpSpPr>
        <a:xfrm>
          <a:off x="0" y="0"/>
          <a:ext cx="0" cy="0"/>
          <a:chOff x="0" y="0"/>
          <a:chExt cx="0" cy="0"/>
        </a:xfrm>
      </p:grpSpPr>
      <p:cxnSp>
        <p:nvCxnSpPr>
          <p:cNvPr id="302" name="Google Shape;302;p112"/>
          <p:cNvCxnSpPr/>
          <p:nvPr/>
        </p:nvCxnSpPr>
        <p:spPr>
          <a:xfrm rot="10800000">
            <a:off x="838200" y="3976635"/>
            <a:ext cx="3965675" cy="0"/>
          </a:xfrm>
          <a:prstGeom prst="straightConnector1">
            <a:avLst/>
          </a:prstGeom>
          <a:noFill/>
          <a:ln cap="flat" cmpd="sng" w="9525">
            <a:solidFill>
              <a:schemeClr val="accent1"/>
            </a:solidFill>
            <a:prstDash val="solid"/>
            <a:miter lim="800000"/>
            <a:headEnd len="sm" w="sm" type="none"/>
            <a:tailEnd len="sm" w="sm" type="none"/>
          </a:ln>
        </p:spPr>
      </p:cxnSp>
      <p:grpSp>
        <p:nvGrpSpPr>
          <p:cNvPr id="303" name="Google Shape;303;p112"/>
          <p:cNvGrpSpPr/>
          <p:nvPr/>
        </p:nvGrpSpPr>
        <p:grpSpPr>
          <a:xfrm>
            <a:off x="5089967" y="1798758"/>
            <a:ext cx="2012066" cy="4221043"/>
            <a:chOff x="10099725" y="2296484"/>
            <a:chExt cx="1794076" cy="3763729"/>
          </a:xfrm>
        </p:grpSpPr>
        <p:sp>
          <p:nvSpPr>
            <p:cNvPr id="304" name="Google Shape;304;p112"/>
            <p:cNvSpPr/>
            <p:nvPr/>
          </p:nvSpPr>
          <p:spPr>
            <a:xfrm>
              <a:off x="10099725" y="2296484"/>
              <a:ext cx="1794076" cy="3763729"/>
            </a:xfrm>
            <a:prstGeom prst="roundRect">
              <a:avLst>
                <a:gd fmla="val 13839"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5" name="Google Shape;305;p112"/>
            <p:cNvSpPr/>
            <p:nvPr/>
          </p:nvSpPr>
          <p:spPr>
            <a:xfrm>
              <a:off x="10861805" y="5683169"/>
              <a:ext cx="269917" cy="269917"/>
            </a:xfrm>
            <a:prstGeom prst="ellipse">
              <a:avLst/>
            </a:prstGeom>
            <a:noFill/>
            <a:ln cap="flat" cmpd="sng" w="254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06" name="Google Shape;306;p112"/>
            <p:cNvCxnSpPr/>
            <p:nvPr/>
          </p:nvCxnSpPr>
          <p:spPr>
            <a:xfrm rot="10800000">
              <a:off x="10863414" y="2531181"/>
              <a:ext cx="266699" cy="0"/>
            </a:xfrm>
            <a:prstGeom prst="straightConnector1">
              <a:avLst/>
            </a:prstGeom>
            <a:noFill/>
            <a:ln cap="rnd" cmpd="sng" w="38100">
              <a:solidFill>
                <a:schemeClr val="lt2"/>
              </a:solidFill>
              <a:prstDash val="solid"/>
              <a:miter lim="800000"/>
              <a:headEnd len="sm" w="sm" type="none"/>
              <a:tailEnd len="sm" w="sm" type="none"/>
            </a:ln>
          </p:spPr>
        </p:cxnSp>
        <p:sp>
          <p:nvSpPr>
            <p:cNvPr id="307" name="Google Shape;307;p112"/>
            <p:cNvSpPr/>
            <p:nvPr/>
          </p:nvSpPr>
          <p:spPr>
            <a:xfrm>
              <a:off x="10686219" y="2490256"/>
              <a:ext cx="72000" cy="720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08" name="Google Shape;308;p112"/>
          <p:cNvSpPr/>
          <p:nvPr>
            <p:ph idx="2" type="pic"/>
          </p:nvPr>
        </p:nvSpPr>
        <p:spPr>
          <a:xfrm>
            <a:off x="5192257" y="2316247"/>
            <a:ext cx="1807487" cy="3186064"/>
          </a:xfrm>
          <a:prstGeom prst="rect">
            <a:avLst/>
          </a:prstGeom>
          <a:solidFill>
            <a:schemeClr val="accent1"/>
          </a:solidFill>
          <a:ln>
            <a:noFill/>
          </a:ln>
        </p:spPr>
      </p:sp>
      <p:sp>
        <p:nvSpPr>
          <p:cNvPr id="309" name="Google Shape;309;p112"/>
          <p:cNvSpPr/>
          <p:nvPr/>
        </p:nvSpPr>
        <p:spPr>
          <a:xfrm>
            <a:off x="5825999" y="0"/>
            <a:ext cx="540000" cy="5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K</a:t>
            </a:r>
            <a:endParaRPr b="0" i="0" sz="1600" u="none" cap="none" strike="noStrike">
              <a:solidFill>
                <a:schemeClr val="lt1"/>
              </a:solidFill>
              <a:latin typeface="Arial"/>
              <a:ea typeface="Arial"/>
              <a:cs typeface="Arial"/>
              <a:sym typeface="Arial"/>
            </a:endParaRPr>
          </a:p>
        </p:txBody>
      </p:sp>
      <p:cxnSp>
        <p:nvCxnSpPr>
          <p:cNvPr id="310" name="Google Shape;310;p112"/>
          <p:cNvCxnSpPr/>
          <p:nvPr/>
        </p:nvCxnSpPr>
        <p:spPr>
          <a:xfrm flipH="1" rot="10800000">
            <a:off x="4803875" y="1851692"/>
            <a:ext cx="1" cy="4221042"/>
          </a:xfrm>
          <a:prstGeom prst="straightConnector1">
            <a:avLst/>
          </a:prstGeom>
          <a:noFill/>
          <a:ln cap="flat" cmpd="sng" w="9525">
            <a:solidFill>
              <a:schemeClr val="accent1"/>
            </a:solidFill>
            <a:prstDash val="solid"/>
            <a:miter lim="800000"/>
            <a:headEnd len="sm" w="sm" type="none"/>
            <a:tailEnd len="sm" w="sm" type="none"/>
          </a:ln>
        </p:spPr>
      </p:cxnSp>
      <p:cxnSp>
        <p:nvCxnSpPr>
          <p:cNvPr id="311" name="Google Shape;311;p112"/>
          <p:cNvCxnSpPr/>
          <p:nvPr/>
        </p:nvCxnSpPr>
        <p:spPr>
          <a:xfrm flipH="1" rot="10800000">
            <a:off x="7388503" y="1851692"/>
            <a:ext cx="1" cy="4221042"/>
          </a:xfrm>
          <a:prstGeom prst="straightConnector1">
            <a:avLst/>
          </a:prstGeom>
          <a:noFill/>
          <a:ln cap="flat" cmpd="sng" w="9525">
            <a:solidFill>
              <a:schemeClr val="accent1"/>
            </a:solidFill>
            <a:prstDash val="solid"/>
            <a:miter lim="800000"/>
            <a:headEnd len="sm" w="sm" type="none"/>
            <a:tailEnd len="sm" w="sm" type="none"/>
          </a:ln>
        </p:spPr>
      </p:cxnSp>
      <p:cxnSp>
        <p:nvCxnSpPr>
          <p:cNvPr id="312" name="Google Shape;312;p112"/>
          <p:cNvCxnSpPr/>
          <p:nvPr/>
        </p:nvCxnSpPr>
        <p:spPr>
          <a:xfrm rot="10800000">
            <a:off x="7388503" y="3976635"/>
            <a:ext cx="3965675" cy="0"/>
          </a:xfrm>
          <a:prstGeom prst="straightConnector1">
            <a:avLst/>
          </a:prstGeom>
          <a:noFill/>
          <a:ln cap="flat" cmpd="sng" w="9525">
            <a:solidFill>
              <a:schemeClr val="accent1"/>
            </a:solidFill>
            <a:prstDash val="solid"/>
            <a:miter lim="800000"/>
            <a:headEnd len="sm" w="sm" type="none"/>
            <a:tailEnd len="sm" w="sm" type="none"/>
          </a:ln>
        </p:spPr>
      </p:cxnSp>
      <p:sp>
        <p:nvSpPr>
          <p:cNvPr id="313" name="Google Shape;313;p112"/>
          <p:cNvSpPr txBox="1"/>
          <p:nvPr>
            <p:ph idx="11" type="ftr"/>
          </p:nvPr>
        </p:nvSpPr>
        <p:spPr>
          <a:xfrm>
            <a:off x="838201" y="6296400"/>
            <a:ext cx="2743200" cy="365125"/>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14" name="Google Shape;314;p112"/>
          <p:cNvSpPr txBox="1"/>
          <p:nvPr>
            <p:ph idx="12" type="sldNum"/>
          </p:nvPr>
        </p:nvSpPr>
        <p:spPr>
          <a:xfrm>
            <a:off x="8610601" y="6296400"/>
            <a:ext cx="2743200" cy="365125"/>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4">
  <p:cSld name="Device Mockup 4">
    <p:spTree>
      <p:nvGrpSpPr>
        <p:cNvPr id="315" name="Shape 315"/>
        <p:cNvGrpSpPr/>
        <p:nvPr/>
      </p:nvGrpSpPr>
      <p:grpSpPr>
        <a:xfrm>
          <a:off x="0" y="0"/>
          <a:ext cx="0" cy="0"/>
          <a:chOff x="0" y="0"/>
          <a:chExt cx="0" cy="0"/>
        </a:xfrm>
      </p:grpSpPr>
      <p:cxnSp>
        <p:nvCxnSpPr>
          <p:cNvPr id="316" name="Google Shape;316;p113"/>
          <p:cNvCxnSpPr/>
          <p:nvPr/>
        </p:nvCxnSpPr>
        <p:spPr>
          <a:xfrm rot="10800000">
            <a:off x="838200" y="4069032"/>
            <a:ext cx="3314615" cy="0"/>
          </a:xfrm>
          <a:prstGeom prst="straightConnector1">
            <a:avLst/>
          </a:prstGeom>
          <a:noFill/>
          <a:ln cap="flat" cmpd="sng" w="9525">
            <a:solidFill>
              <a:schemeClr val="accent1"/>
            </a:solidFill>
            <a:prstDash val="solid"/>
            <a:miter lim="800000"/>
            <a:headEnd len="sm" w="sm" type="none"/>
            <a:tailEnd len="sm" w="sm" type="none"/>
          </a:ln>
        </p:spPr>
      </p:cxnSp>
      <p:grpSp>
        <p:nvGrpSpPr>
          <p:cNvPr id="317" name="Google Shape;317;p113"/>
          <p:cNvGrpSpPr/>
          <p:nvPr/>
        </p:nvGrpSpPr>
        <p:grpSpPr>
          <a:xfrm>
            <a:off x="4587435" y="1798758"/>
            <a:ext cx="3017135" cy="4221043"/>
            <a:chOff x="9651636" y="2296484"/>
            <a:chExt cx="2690254" cy="3763729"/>
          </a:xfrm>
        </p:grpSpPr>
        <p:sp>
          <p:nvSpPr>
            <p:cNvPr id="318" name="Google Shape;318;p113"/>
            <p:cNvSpPr/>
            <p:nvPr/>
          </p:nvSpPr>
          <p:spPr>
            <a:xfrm>
              <a:off x="9651636" y="2296484"/>
              <a:ext cx="2690254" cy="3763729"/>
            </a:xfrm>
            <a:prstGeom prst="roundRect">
              <a:avLst>
                <a:gd fmla="val 4248"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9" name="Google Shape;319;p113"/>
            <p:cNvSpPr/>
            <p:nvPr/>
          </p:nvSpPr>
          <p:spPr>
            <a:xfrm>
              <a:off x="10932725" y="5858982"/>
              <a:ext cx="128076" cy="128076"/>
            </a:xfrm>
            <a:prstGeom prst="ellipse">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0" name="Google Shape;320;p113"/>
            <p:cNvSpPr/>
            <p:nvPr/>
          </p:nvSpPr>
          <p:spPr>
            <a:xfrm>
              <a:off x="10960762" y="2399664"/>
              <a:ext cx="57779" cy="5777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21" name="Google Shape;321;p113"/>
          <p:cNvSpPr/>
          <p:nvPr>
            <p:ph idx="2" type="pic"/>
          </p:nvPr>
        </p:nvSpPr>
        <p:spPr>
          <a:xfrm>
            <a:off x="4730751" y="2082291"/>
            <a:ext cx="2730500" cy="3628576"/>
          </a:xfrm>
          <a:prstGeom prst="rect">
            <a:avLst/>
          </a:prstGeom>
          <a:solidFill>
            <a:schemeClr val="accent1"/>
          </a:solidFill>
          <a:ln>
            <a:noFill/>
          </a:ln>
        </p:spPr>
      </p:sp>
      <p:sp>
        <p:nvSpPr>
          <p:cNvPr id="322" name="Google Shape;322;p113"/>
          <p:cNvSpPr/>
          <p:nvPr/>
        </p:nvSpPr>
        <p:spPr>
          <a:xfrm>
            <a:off x="5825999" y="0"/>
            <a:ext cx="540000" cy="5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K</a:t>
            </a:r>
            <a:endParaRPr b="0" i="0" sz="1600" u="none" cap="none" strike="noStrike">
              <a:solidFill>
                <a:schemeClr val="lt1"/>
              </a:solidFill>
              <a:latin typeface="Arial"/>
              <a:ea typeface="Arial"/>
              <a:cs typeface="Arial"/>
              <a:sym typeface="Arial"/>
            </a:endParaRPr>
          </a:p>
        </p:txBody>
      </p:sp>
      <p:cxnSp>
        <p:nvCxnSpPr>
          <p:cNvPr id="323" name="Google Shape;323;p113"/>
          <p:cNvCxnSpPr/>
          <p:nvPr/>
        </p:nvCxnSpPr>
        <p:spPr>
          <a:xfrm flipH="1" rot="10800000">
            <a:off x="8039185" y="1851692"/>
            <a:ext cx="1" cy="4221042"/>
          </a:xfrm>
          <a:prstGeom prst="straightConnector1">
            <a:avLst/>
          </a:prstGeom>
          <a:noFill/>
          <a:ln cap="flat" cmpd="sng" w="9525">
            <a:solidFill>
              <a:schemeClr val="accent1"/>
            </a:solidFill>
            <a:prstDash val="solid"/>
            <a:miter lim="800000"/>
            <a:headEnd len="sm" w="sm" type="none"/>
            <a:tailEnd len="sm" w="sm" type="none"/>
          </a:ln>
        </p:spPr>
      </p:cxnSp>
      <p:cxnSp>
        <p:nvCxnSpPr>
          <p:cNvPr id="324" name="Google Shape;324;p113"/>
          <p:cNvCxnSpPr/>
          <p:nvPr/>
        </p:nvCxnSpPr>
        <p:spPr>
          <a:xfrm rot="10800000">
            <a:off x="8039185" y="4067781"/>
            <a:ext cx="3314994" cy="0"/>
          </a:xfrm>
          <a:prstGeom prst="straightConnector1">
            <a:avLst/>
          </a:prstGeom>
          <a:noFill/>
          <a:ln cap="flat" cmpd="sng" w="9525">
            <a:solidFill>
              <a:schemeClr val="accent1"/>
            </a:solidFill>
            <a:prstDash val="solid"/>
            <a:miter lim="800000"/>
            <a:headEnd len="sm" w="sm" type="none"/>
            <a:tailEnd len="sm" w="sm" type="none"/>
          </a:ln>
        </p:spPr>
      </p:cxnSp>
      <p:cxnSp>
        <p:nvCxnSpPr>
          <p:cNvPr id="325" name="Google Shape;325;p113"/>
          <p:cNvCxnSpPr/>
          <p:nvPr/>
        </p:nvCxnSpPr>
        <p:spPr>
          <a:xfrm flipH="1" rot="10800000">
            <a:off x="4152815" y="1851692"/>
            <a:ext cx="1" cy="4221042"/>
          </a:xfrm>
          <a:prstGeom prst="straightConnector1">
            <a:avLst/>
          </a:prstGeom>
          <a:noFill/>
          <a:ln cap="flat" cmpd="sng" w="9525">
            <a:solidFill>
              <a:schemeClr val="accent1"/>
            </a:solidFill>
            <a:prstDash val="solid"/>
            <a:miter lim="800000"/>
            <a:headEnd len="sm" w="sm" type="none"/>
            <a:tailEnd len="sm" w="sm" type="none"/>
          </a:ln>
        </p:spPr>
      </p:cxnSp>
      <p:sp>
        <p:nvSpPr>
          <p:cNvPr id="326" name="Google Shape;326;p113"/>
          <p:cNvSpPr txBox="1"/>
          <p:nvPr>
            <p:ph idx="11" type="ftr"/>
          </p:nvPr>
        </p:nvSpPr>
        <p:spPr>
          <a:xfrm>
            <a:off x="838201" y="6296400"/>
            <a:ext cx="2743200" cy="365125"/>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27" name="Google Shape;327;p113"/>
          <p:cNvSpPr txBox="1"/>
          <p:nvPr>
            <p:ph idx="12" type="sldNum"/>
          </p:nvPr>
        </p:nvSpPr>
        <p:spPr>
          <a:xfrm>
            <a:off x="8610601" y="6296400"/>
            <a:ext cx="2743200" cy="365125"/>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5">
  <p:cSld name="Device Mockup 5">
    <p:spTree>
      <p:nvGrpSpPr>
        <p:cNvPr id="328" name="Shape 328"/>
        <p:cNvGrpSpPr/>
        <p:nvPr/>
      </p:nvGrpSpPr>
      <p:grpSpPr>
        <a:xfrm>
          <a:off x="0" y="0"/>
          <a:ext cx="0" cy="0"/>
          <a:chOff x="0" y="0"/>
          <a:chExt cx="0" cy="0"/>
        </a:xfrm>
      </p:grpSpPr>
      <p:sp>
        <p:nvSpPr>
          <p:cNvPr id="329" name="Google Shape;329;p114"/>
          <p:cNvSpPr/>
          <p:nvPr/>
        </p:nvSpPr>
        <p:spPr>
          <a:xfrm>
            <a:off x="0" y="6033051"/>
            <a:ext cx="12191999" cy="82494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330" name="Google Shape;330;p114"/>
          <p:cNvSpPr/>
          <p:nvPr/>
        </p:nvSpPr>
        <p:spPr>
          <a:xfrm>
            <a:off x="5825999" y="0"/>
            <a:ext cx="540000" cy="5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K</a:t>
            </a:r>
            <a:endParaRPr b="0" i="0" sz="1600" u="none" cap="none" strike="noStrike">
              <a:solidFill>
                <a:schemeClr val="lt1"/>
              </a:solidFill>
              <a:latin typeface="Arial"/>
              <a:ea typeface="Arial"/>
              <a:cs typeface="Arial"/>
              <a:sym typeface="Arial"/>
            </a:endParaRPr>
          </a:p>
        </p:txBody>
      </p:sp>
      <p:cxnSp>
        <p:nvCxnSpPr>
          <p:cNvPr id="331" name="Google Shape;331;p114"/>
          <p:cNvCxnSpPr/>
          <p:nvPr/>
        </p:nvCxnSpPr>
        <p:spPr>
          <a:xfrm rot="10800000">
            <a:off x="8941084" y="3772883"/>
            <a:ext cx="2413095" cy="0"/>
          </a:xfrm>
          <a:prstGeom prst="straightConnector1">
            <a:avLst/>
          </a:prstGeom>
          <a:noFill/>
          <a:ln cap="flat" cmpd="sng" w="9525">
            <a:solidFill>
              <a:schemeClr val="accent1"/>
            </a:solidFill>
            <a:prstDash val="solid"/>
            <a:miter lim="800000"/>
            <a:headEnd len="sm" w="sm" type="none"/>
            <a:tailEnd len="sm" w="sm" type="none"/>
          </a:ln>
        </p:spPr>
      </p:cxnSp>
      <p:cxnSp>
        <p:nvCxnSpPr>
          <p:cNvPr id="332" name="Google Shape;332;p114"/>
          <p:cNvCxnSpPr/>
          <p:nvPr/>
        </p:nvCxnSpPr>
        <p:spPr>
          <a:xfrm rot="10800000">
            <a:off x="838200" y="3765125"/>
            <a:ext cx="2413095" cy="0"/>
          </a:xfrm>
          <a:prstGeom prst="straightConnector1">
            <a:avLst/>
          </a:prstGeom>
          <a:noFill/>
          <a:ln cap="flat" cmpd="sng" w="9525">
            <a:solidFill>
              <a:schemeClr val="accent1"/>
            </a:solidFill>
            <a:prstDash val="solid"/>
            <a:miter lim="800000"/>
            <a:headEnd len="sm" w="sm" type="none"/>
            <a:tailEnd len="sm" w="sm" type="none"/>
          </a:ln>
        </p:spPr>
      </p:cxnSp>
      <p:grpSp>
        <p:nvGrpSpPr>
          <p:cNvPr id="333" name="Google Shape;333;p114"/>
          <p:cNvGrpSpPr/>
          <p:nvPr/>
        </p:nvGrpSpPr>
        <p:grpSpPr>
          <a:xfrm>
            <a:off x="3283578" y="2407098"/>
            <a:ext cx="5617606" cy="3279929"/>
            <a:chOff x="3283578" y="2395523"/>
            <a:chExt cx="5617606" cy="3279929"/>
          </a:xfrm>
        </p:grpSpPr>
        <p:sp>
          <p:nvSpPr>
            <p:cNvPr id="334" name="Google Shape;334;p114"/>
            <p:cNvSpPr/>
            <p:nvPr/>
          </p:nvSpPr>
          <p:spPr>
            <a:xfrm>
              <a:off x="3783145" y="2395523"/>
              <a:ext cx="4618471" cy="3198452"/>
            </a:xfrm>
            <a:prstGeom prst="roundRect">
              <a:avLst>
                <a:gd fmla="val 5977"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5" name="Google Shape;335;p114"/>
            <p:cNvSpPr/>
            <p:nvPr/>
          </p:nvSpPr>
          <p:spPr>
            <a:xfrm>
              <a:off x="3283578" y="5495452"/>
              <a:ext cx="5617606" cy="985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6" name="Google Shape;336;p114"/>
            <p:cNvSpPr/>
            <p:nvPr/>
          </p:nvSpPr>
          <p:spPr>
            <a:xfrm>
              <a:off x="3283581" y="5593976"/>
              <a:ext cx="5617603" cy="81476"/>
            </a:xfrm>
            <a:custGeom>
              <a:rect b="b" l="l" r="r" t="t"/>
              <a:pathLst>
                <a:path extrusionOk="0" h="69846" w="5617603">
                  <a:moveTo>
                    <a:pt x="0" y="0"/>
                  </a:moveTo>
                  <a:lnTo>
                    <a:pt x="5617603" y="0"/>
                  </a:lnTo>
                  <a:lnTo>
                    <a:pt x="5605544" y="17886"/>
                  </a:lnTo>
                  <a:cubicBezTo>
                    <a:pt x="5573440" y="49990"/>
                    <a:pt x="5529089" y="69846"/>
                    <a:pt x="5480100" y="69846"/>
                  </a:cubicBezTo>
                  <a:lnTo>
                    <a:pt x="137502" y="69845"/>
                  </a:lnTo>
                  <a:cubicBezTo>
                    <a:pt x="88513" y="69845"/>
                    <a:pt x="44162" y="49989"/>
                    <a:pt x="12058" y="178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7" name="Google Shape;337;p114"/>
            <p:cNvSpPr/>
            <p:nvPr/>
          </p:nvSpPr>
          <p:spPr>
            <a:xfrm>
              <a:off x="5689465" y="5495452"/>
              <a:ext cx="805830" cy="72197"/>
            </a:xfrm>
            <a:custGeom>
              <a:rect b="b" l="l" r="r" t="t"/>
              <a:pathLst>
                <a:path extrusionOk="0" h="72197" w="805830">
                  <a:moveTo>
                    <a:pt x="0" y="0"/>
                  </a:moveTo>
                  <a:lnTo>
                    <a:pt x="805830" y="0"/>
                  </a:lnTo>
                  <a:lnTo>
                    <a:pt x="782780" y="34188"/>
                  </a:lnTo>
                  <a:cubicBezTo>
                    <a:pt x="759296" y="57672"/>
                    <a:pt x="726853" y="72197"/>
                    <a:pt x="691017" y="72197"/>
                  </a:cubicBezTo>
                  <a:lnTo>
                    <a:pt x="114812" y="72196"/>
                  </a:lnTo>
                  <a:cubicBezTo>
                    <a:pt x="78977" y="72196"/>
                    <a:pt x="46534" y="57671"/>
                    <a:pt x="23050" y="3418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8" name="Google Shape;338;p114"/>
            <p:cNvSpPr/>
            <p:nvPr/>
          </p:nvSpPr>
          <p:spPr>
            <a:xfrm>
              <a:off x="6056380" y="2483421"/>
              <a:ext cx="72000" cy="72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39" name="Google Shape;339;p114"/>
          <p:cNvSpPr/>
          <p:nvPr>
            <p:ph idx="2" type="pic"/>
          </p:nvPr>
        </p:nvSpPr>
        <p:spPr>
          <a:xfrm>
            <a:off x="3933828" y="2651750"/>
            <a:ext cx="4317104" cy="2692493"/>
          </a:xfrm>
          <a:prstGeom prst="rect">
            <a:avLst/>
          </a:prstGeom>
          <a:solidFill>
            <a:schemeClr val="accent1"/>
          </a:solidFill>
          <a:ln>
            <a:noFill/>
          </a:ln>
        </p:spPr>
      </p:sp>
      <p:cxnSp>
        <p:nvCxnSpPr>
          <p:cNvPr id="340" name="Google Shape;340;p114"/>
          <p:cNvCxnSpPr/>
          <p:nvPr/>
        </p:nvCxnSpPr>
        <p:spPr>
          <a:xfrm rot="10800000">
            <a:off x="5915999" y="2105003"/>
            <a:ext cx="360000" cy="0"/>
          </a:xfrm>
          <a:prstGeom prst="straightConnector1">
            <a:avLst/>
          </a:prstGeom>
          <a:noFill/>
          <a:ln cap="flat" cmpd="sng" w="63500">
            <a:solidFill>
              <a:schemeClr val="dk1"/>
            </a:solidFill>
            <a:prstDash val="solid"/>
            <a:miter lim="800000"/>
            <a:headEnd len="sm" w="sm" type="none"/>
            <a:tailEnd len="sm" w="sm" type="none"/>
          </a:ln>
        </p:spPr>
      </p:cxnSp>
      <p:sp>
        <p:nvSpPr>
          <p:cNvPr id="341" name="Google Shape;341;p114"/>
          <p:cNvSpPr txBox="1"/>
          <p:nvPr>
            <p:ph idx="11" type="ftr"/>
          </p:nvPr>
        </p:nvSpPr>
        <p:spPr>
          <a:xfrm>
            <a:off x="838201" y="6296400"/>
            <a:ext cx="2743200" cy="365125"/>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2" name="Google Shape;342;p114"/>
          <p:cNvSpPr txBox="1"/>
          <p:nvPr>
            <p:ph idx="12" type="sldNum"/>
          </p:nvPr>
        </p:nvSpPr>
        <p:spPr>
          <a:xfrm>
            <a:off x="8610601" y="6296400"/>
            <a:ext cx="2743200" cy="365125"/>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6">
  <p:cSld name="Device Mockup 6">
    <p:spTree>
      <p:nvGrpSpPr>
        <p:cNvPr id="343" name="Shape 343"/>
        <p:cNvGrpSpPr/>
        <p:nvPr/>
      </p:nvGrpSpPr>
      <p:grpSpPr>
        <a:xfrm>
          <a:off x="0" y="0"/>
          <a:ext cx="0" cy="0"/>
          <a:chOff x="0" y="0"/>
          <a:chExt cx="0" cy="0"/>
        </a:xfrm>
      </p:grpSpPr>
      <p:grpSp>
        <p:nvGrpSpPr>
          <p:cNvPr id="344" name="Google Shape;344;p115"/>
          <p:cNvGrpSpPr/>
          <p:nvPr/>
        </p:nvGrpSpPr>
        <p:grpSpPr>
          <a:xfrm>
            <a:off x="5981610" y="858078"/>
            <a:ext cx="2492191" cy="4651190"/>
            <a:chOff x="5981610" y="858078"/>
            <a:chExt cx="2492191" cy="4651190"/>
          </a:xfrm>
        </p:grpSpPr>
        <p:sp>
          <p:nvSpPr>
            <p:cNvPr id="345" name="Google Shape;345;p115"/>
            <p:cNvSpPr/>
            <p:nvPr/>
          </p:nvSpPr>
          <p:spPr>
            <a:xfrm>
              <a:off x="8356027" y="3319764"/>
              <a:ext cx="89181" cy="597422"/>
            </a:xfrm>
            <a:custGeom>
              <a:rect b="b" l="l" r="r" t="t"/>
              <a:pathLst>
                <a:path extrusionOk="0" h="2816" w="229">
                  <a:moveTo>
                    <a:pt x="228" y="2739"/>
                  </a:moveTo>
                  <a:lnTo>
                    <a:pt x="228" y="2739"/>
                  </a:lnTo>
                  <a:cubicBezTo>
                    <a:pt x="228" y="2778"/>
                    <a:pt x="189" y="2815"/>
                    <a:pt x="113" y="2815"/>
                  </a:cubicBezTo>
                  <a:cubicBezTo>
                    <a:pt x="57" y="2815"/>
                    <a:pt x="0" y="2778"/>
                    <a:pt x="0" y="2739"/>
                  </a:cubicBezTo>
                  <a:cubicBezTo>
                    <a:pt x="0" y="76"/>
                    <a:pt x="0" y="76"/>
                    <a:pt x="0" y="76"/>
                  </a:cubicBezTo>
                  <a:cubicBezTo>
                    <a:pt x="0" y="38"/>
                    <a:pt x="57" y="0"/>
                    <a:pt x="113" y="0"/>
                  </a:cubicBezTo>
                  <a:cubicBezTo>
                    <a:pt x="189" y="0"/>
                    <a:pt x="228" y="38"/>
                    <a:pt x="228" y="76"/>
                  </a:cubicBezTo>
                  <a:lnTo>
                    <a:pt x="228" y="2739"/>
                  </a:lnTo>
                </a:path>
              </a:pathLst>
            </a:custGeom>
            <a:gradFill>
              <a:gsLst>
                <a:gs pos="0">
                  <a:schemeClr val="dk1"/>
                </a:gs>
                <a:gs pos="46000">
                  <a:schemeClr val="accent2"/>
                </a:gs>
                <a:gs pos="100000">
                  <a:schemeClr val="accent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6" name="Google Shape;346;p115"/>
            <p:cNvSpPr/>
            <p:nvPr/>
          </p:nvSpPr>
          <p:spPr>
            <a:xfrm>
              <a:off x="8305580" y="2457581"/>
              <a:ext cx="168221" cy="514707"/>
            </a:xfrm>
            <a:custGeom>
              <a:rect b="b" l="l" r="r" t="t"/>
              <a:pathLst>
                <a:path extrusionOk="0" h="1808" w="590">
                  <a:moveTo>
                    <a:pt x="589" y="1560"/>
                  </a:moveTo>
                  <a:lnTo>
                    <a:pt x="589" y="1560"/>
                  </a:lnTo>
                  <a:cubicBezTo>
                    <a:pt x="589" y="1693"/>
                    <a:pt x="456" y="1807"/>
                    <a:pt x="285" y="1807"/>
                  </a:cubicBezTo>
                  <a:cubicBezTo>
                    <a:pt x="133" y="1807"/>
                    <a:pt x="0" y="1693"/>
                    <a:pt x="0" y="1560"/>
                  </a:cubicBezTo>
                  <a:cubicBezTo>
                    <a:pt x="0" y="267"/>
                    <a:pt x="0" y="267"/>
                    <a:pt x="0" y="267"/>
                  </a:cubicBezTo>
                  <a:cubicBezTo>
                    <a:pt x="0" y="114"/>
                    <a:pt x="133" y="0"/>
                    <a:pt x="285" y="0"/>
                  </a:cubicBezTo>
                  <a:cubicBezTo>
                    <a:pt x="456" y="0"/>
                    <a:pt x="589" y="114"/>
                    <a:pt x="589" y="267"/>
                  </a:cubicBezTo>
                  <a:lnTo>
                    <a:pt x="589" y="1560"/>
                  </a:lnTo>
                </a:path>
              </a:pathLst>
            </a:custGeom>
            <a:gradFill>
              <a:gsLst>
                <a:gs pos="0">
                  <a:schemeClr val="dk1"/>
                </a:gs>
                <a:gs pos="46000">
                  <a:schemeClr val="accent2"/>
                </a:gs>
                <a:gs pos="100000">
                  <a:schemeClr val="accent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7" name="Google Shape;347;p115"/>
            <p:cNvSpPr/>
            <p:nvPr/>
          </p:nvSpPr>
          <p:spPr>
            <a:xfrm>
              <a:off x="6229322" y="4572753"/>
              <a:ext cx="1895628" cy="936515"/>
            </a:xfrm>
            <a:custGeom>
              <a:rect b="b" l="l" r="r" t="t"/>
              <a:pathLst>
                <a:path extrusionOk="0" h="3291" w="6658">
                  <a:moveTo>
                    <a:pt x="6657" y="0"/>
                  </a:moveTo>
                  <a:lnTo>
                    <a:pt x="6657" y="0"/>
                  </a:lnTo>
                  <a:cubicBezTo>
                    <a:pt x="3291" y="38"/>
                    <a:pt x="3291" y="38"/>
                    <a:pt x="3291" y="38"/>
                  </a:cubicBezTo>
                  <a:lnTo>
                    <a:pt x="3291" y="38"/>
                  </a:lnTo>
                  <a:cubicBezTo>
                    <a:pt x="0" y="0"/>
                    <a:pt x="0" y="0"/>
                    <a:pt x="0" y="0"/>
                  </a:cubicBezTo>
                  <a:cubicBezTo>
                    <a:pt x="0" y="0"/>
                    <a:pt x="552" y="494"/>
                    <a:pt x="552" y="1331"/>
                  </a:cubicBezTo>
                  <a:cubicBezTo>
                    <a:pt x="552" y="1788"/>
                    <a:pt x="495" y="2758"/>
                    <a:pt x="1180" y="3043"/>
                  </a:cubicBezTo>
                  <a:cubicBezTo>
                    <a:pt x="1674" y="3252"/>
                    <a:pt x="1978" y="3290"/>
                    <a:pt x="3329" y="3290"/>
                  </a:cubicBezTo>
                  <a:cubicBezTo>
                    <a:pt x="4679" y="3290"/>
                    <a:pt x="4963" y="3252"/>
                    <a:pt x="5477" y="3043"/>
                  </a:cubicBezTo>
                  <a:cubicBezTo>
                    <a:pt x="6143" y="2758"/>
                    <a:pt x="6086" y="1788"/>
                    <a:pt x="6086" y="1331"/>
                  </a:cubicBezTo>
                  <a:cubicBezTo>
                    <a:pt x="6086" y="494"/>
                    <a:pt x="6657" y="0"/>
                    <a:pt x="6657" y="0"/>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8" name="Google Shape;348;p115"/>
            <p:cNvSpPr/>
            <p:nvPr/>
          </p:nvSpPr>
          <p:spPr>
            <a:xfrm>
              <a:off x="6229322" y="858078"/>
              <a:ext cx="1895628" cy="937771"/>
            </a:xfrm>
            <a:custGeom>
              <a:rect b="b" l="l" r="r" t="t"/>
              <a:pathLst>
                <a:path extrusionOk="0" h="3292" w="6658">
                  <a:moveTo>
                    <a:pt x="6657" y="3291"/>
                  </a:moveTo>
                  <a:lnTo>
                    <a:pt x="6657" y="3291"/>
                  </a:lnTo>
                  <a:cubicBezTo>
                    <a:pt x="3291" y="3253"/>
                    <a:pt x="3291" y="3253"/>
                    <a:pt x="3291" y="3253"/>
                  </a:cubicBezTo>
                  <a:lnTo>
                    <a:pt x="3291" y="3253"/>
                  </a:lnTo>
                  <a:cubicBezTo>
                    <a:pt x="0" y="3291"/>
                    <a:pt x="0" y="3291"/>
                    <a:pt x="0" y="3291"/>
                  </a:cubicBezTo>
                  <a:cubicBezTo>
                    <a:pt x="0" y="3291"/>
                    <a:pt x="552" y="2796"/>
                    <a:pt x="552" y="1940"/>
                  </a:cubicBezTo>
                  <a:cubicBezTo>
                    <a:pt x="552" y="1503"/>
                    <a:pt x="495" y="533"/>
                    <a:pt x="1180" y="247"/>
                  </a:cubicBezTo>
                  <a:cubicBezTo>
                    <a:pt x="1674" y="19"/>
                    <a:pt x="1978" y="0"/>
                    <a:pt x="3329" y="0"/>
                  </a:cubicBezTo>
                  <a:cubicBezTo>
                    <a:pt x="4679" y="0"/>
                    <a:pt x="4963" y="38"/>
                    <a:pt x="5477" y="247"/>
                  </a:cubicBezTo>
                  <a:cubicBezTo>
                    <a:pt x="6143" y="533"/>
                    <a:pt x="6086" y="1503"/>
                    <a:pt x="6086" y="1959"/>
                  </a:cubicBezTo>
                  <a:cubicBezTo>
                    <a:pt x="6086" y="2796"/>
                    <a:pt x="6657" y="3291"/>
                    <a:pt x="6657" y="3291"/>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9" name="Google Shape;349;p115"/>
            <p:cNvSpPr/>
            <p:nvPr/>
          </p:nvSpPr>
          <p:spPr>
            <a:xfrm>
              <a:off x="5981610" y="1769832"/>
              <a:ext cx="2407597" cy="2839467"/>
            </a:xfrm>
            <a:prstGeom prst="roundRect">
              <a:avLst>
                <a:gd fmla="val 11920" name="adj"/>
              </a:avLst>
            </a:prstGeom>
            <a:gradFill>
              <a:gsLst>
                <a:gs pos="0">
                  <a:srgbClr val="444444"/>
                </a:gs>
                <a:gs pos="23000">
                  <a:schemeClr val="accent2"/>
                </a:gs>
                <a:gs pos="69000">
                  <a:schemeClr val="accent4"/>
                </a:gs>
                <a:gs pos="97000">
                  <a:srgbClr val="353535"/>
                </a:gs>
                <a:gs pos="100000">
                  <a:srgbClr val="353535"/>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0" name="Google Shape;350;p115"/>
            <p:cNvSpPr/>
            <p:nvPr/>
          </p:nvSpPr>
          <p:spPr>
            <a:xfrm>
              <a:off x="6099384" y="1893545"/>
              <a:ext cx="2172050" cy="2592040"/>
            </a:xfrm>
            <a:prstGeom prst="roundRect">
              <a:avLst>
                <a:gd fmla="val 8751" name="adj"/>
              </a:avLst>
            </a:prstGeom>
            <a:solidFill>
              <a:schemeClr val="dk1"/>
            </a:solidFill>
            <a:ln cap="flat" cmpd="sng" w="254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51" name="Google Shape;351;p115"/>
          <p:cNvSpPr/>
          <p:nvPr/>
        </p:nvSpPr>
        <p:spPr>
          <a:xfrm>
            <a:off x="0" y="6033051"/>
            <a:ext cx="12191999" cy="82494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cxnSp>
        <p:nvCxnSpPr>
          <p:cNvPr id="352" name="Google Shape;352;p115"/>
          <p:cNvCxnSpPr/>
          <p:nvPr/>
        </p:nvCxnSpPr>
        <p:spPr>
          <a:xfrm rot="10800000">
            <a:off x="838201" y="2786345"/>
            <a:ext cx="5143409" cy="0"/>
          </a:xfrm>
          <a:prstGeom prst="straightConnector1">
            <a:avLst/>
          </a:prstGeom>
          <a:noFill/>
          <a:ln cap="flat" cmpd="sng" w="63500">
            <a:solidFill>
              <a:schemeClr val="dk1"/>
            </a:solidFill>
            <a:prstDash val="solid"/>
            <a:miter lim="800000"/>
            <a:headEnd len="sm" w="sm" type="none"/>
            <a:tailEnd len="sm" w="sm" type="none"/>
          </a:ln>
        </p:spPr>
      </p:cxnSp>
      <p:sp>
        <p:nvSpPr>
          <p:cNvPr id="353" name="Google Shape;353;p115"/>
          <p:cNvSpPr/>
          <p:nvPr/>
        </p:nvSpPr>
        <p:spPr>
          <a:xfrm>
            <a:off x="838199" y="0"/>
            <a:ext cx="540000" cy="54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K</a:t>
            </a:r>
            <a:endParaRPr b="0" i="0" sz="1600" u="none" cap="none" strike="noStrike">
              <a:solidFill>
                <a:schemeClr val="lt1"/>
              </a:solidFill>
              <a:latin typeface="Arial"/>
              <a:ea typeface="Arial"/>
              <a:cs typeface="Arial"/>
              <a:sym typeface="Arial"/>
            </a:endParaRPr>
          </a:p>
        </p:txBody>
      </p:sp>
      <p:sp>
        <p:nvSpPr>
          <p:cNvPr id="354" name="Google Shape;354;p115"/>
          <p:cNvSpPr/>
          <p:nvPr>
            <p:ph idx="2" type="pic"/>
          </p:nvPr>
        </p:nvSpPr>
        <p:spPr>
          <a:xfrm>
            <a:off x="6237019" y="2015719"/>
            <a:ext cx="1908000" cy="2350800"/>
          </a:xfrm>
          <a:prstGeom prst="roundRect">
            <a:avLst>
              <a:gd fmla="val 4164" name="adj"/>
            </a:avLst>
          </a:prstGeom>
          <a:solidFill>
            <a:schemeClr val="accent1"/>
          </a:solidFill>
          <a:ln>
            <a:noFill/>
          </a:ln>
        </p:spPr>
      </p:sp>
      <p:sp>
        <p:nvSpPr>
          <p:cNvPr id="355" name="Google Shape;355;p115"/>
          <p:cNvSpPr txBox="1"/>
          <p:nvPr>
            <p:ph idx="11" type="ftr"/>
          </p:nvPr>
        </p:nvSpPr>
        <p:spPr>
          <a:xfrm>
            <a:off x="838201" y="6296400"/>
            <a:ext cx="2743200" cy="365125"/>
          </a:xfrm>
          <a:prstGeom prst="rect">
            <a:avLst/>
          </a:prstGeom>
          <a:noFill/>
          <a:ln>
            <a:noFill/>
          </a:ln>
        </p:spPr>
        <p:txBody>
          <a:bodyPr anchorCtr="0" anchor="ctr" bIns="45700" lIns="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6" name="Google Shape;356;p115"/>
          <p:cNvSpPr txBox="1"/>
          <p:nvPr>
            <p:ph idx="12" type="sldNum"/>
          </p:nvPr>
        </p:nvSpPr>
        <p:spPr>
          <a:xfrm>
            <a:off x="8610601" y="6296400"/>
            <a:ext cx="2743200" cy="365125"/>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s">
  <p:cSld name="Extras">
    <p:spTree>
      <p:nvGrpSpPr>
        <p:cNvPr id="357" name="Shape 357"/>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lumn Content Slide" type="obj">
  <p:cSld name="OBJECT">
    <p:spTree>
      <p:nvGrpSpPr>
        <p:cNvPr id="364" name="Shape 364"/>
        <p:cNvGrpSpPr/>
        <p:nvPr/>
      </p:nvGrpSpPr>
      <p:grpSpPr>
        <a:xfrm>
          <a:off x="0" y="0"/>
          <a:ext cx="0" cy="0"/>
          <a:chOff x="0" y="0"/>
          <a:chExt cx="0" cy="0"/>
        </a:xfrm>
      </p:grpSpPr>
      <p:sp>
        <p:nvSpPr>
          <p:cNvPr id="365" name="Google Shape;365;g222b2dd9ce4_0_2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497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g222b2dd9ce4_0_23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2 speakers)">
  <p:cSld name="Title (1-2 speakers)">
    <p:spTree>
      <p:nvGrpSpPr>
        <p:cNvPr id="367" name="Shape 367"/>
        <p:cNvGrpSpPr/>
        <p:nvPr/>
      </p:nvGrpSpPr>
      <p:grpSpPr>
        <a:xfrm>
          <a:off x="0" y="0"/>
          <a:ext cx="0" cy="0"/>
          <a:chOff x="0" y="0"/>
          <a:chExt cx="0" cy="0"/>
        </a:xfrm>
      </p:grpSpPr>
      <p:sp>
        <p:nvSpPr>
          <p:cNvPr id="368" name="Google Shape;368;g222b2dd9ce4_0_235"/>
          <p:cNvSpPr txBox="1"/>
          <p:nvPr>
            <p:ph idx="1" type="subTitle"/>
          </p:nvPr>
        </p:nvSpPr>
        <p:spPr>
          <a:xfrm>
            <a:off x="539264" y="2322821"/>
            <a:ext cx="5445000" cy="3657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1000"/>
              </a:spcBef>
              <a:spcAft>
                <a:spcPts val="0"/>
              </a:spcAft>
              <a:buClr>
                <a:srgbClr val="004976"/>
              </a:buClr>
              <a:buSzPts val="1600"/>
              <a:buNone/>
              <a:defRPr b="1" i="0" sz="1600">
                <a:solidFill>
                  <a:srgbClr val="004976"/>
                </a:solidFill>
                <a:latin typeface="Arial Black"/>
                <a:ea typeface="Arial Black"/>
                <a:cs typeface="Arial Black"/>
                <a:sym typeface="Arial Black"/>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9" name="Google Shape;369;g222b2dd9ce4_0_235"/>
          <p:cNvSpPr txBox="1"/>
          <p:nvPr>
            <p:ph type="title"/>
          </p:nvPr>
        </p:nvSpPr>
        <p:spPr>
          <a:xfrm>
            <a:off x="765175" y="471267"/>
            <a:ext cx="7413900" cy="9966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000"/>
              <a:buFont typeface="Arial Narrow"/>
              <a:buNone/>
              <a:defRPr b="1" i="0" sz="4000">
                <a:solidFill>
                  <a:schemeClr val="lt1"/>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g222b2dd9ce4_0_235"/>
          <p:cNvSpPr txBox="1"/>
          <p:nvPr>
            <p:ph idx="2" type="body"/>
          </p:nvPr>
        </p:nvSpPr>
        <p:spPr>
          <a:xfrm>
            <a:off x="6207762" y="2318880"/>
            <a:ext cx="5478300" cy="3657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000"/>
              </a:spcBef>
              <a:spcAft>
                <a:spcPts val="0"/>
              </a:spcAft>
              <a:buClr>
                <a:srgbClr val="004976"/>
              </a:buClr>
              <a:buSzPts val="1600"/>
              <a:buNone/>
              <a:defRPr b="1" i="0" sz="1600">
                <a:solidFill>
                  <a:srgbClr val="004976"/>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1" name="Google Shape;371;g222b2dd9ce4_0_235"/>
          <p:cNvSpPr txBox="1"/>
          <p:nvPr>
            <p:ph idx="3" type="body"/>
          </p:nvPr>
        </p:nvSpPr>
        <p:spPr>
          <a:xfrm>
            <a:off x="539264" y="2991017"/>
            <a:ext cx="5445000" cy="457200"/>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1000"/>
              </a:spcBef>
              <a:spcAft>
                <a:spcPts val="0"/>
              </a:spcAft>
              <a:buClr>
                <a:schemeClr val="dk1"/>
              </a:buClr>
              <a:buSzPts val="1400"/>
              <a:buNone/>
              <a:defRPr b="0" i="1"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2" name="Google Shape;372;g222b2dd9ce4_0_235"/>
          <p:cNvSpPr txBox="1"/>
          <p:nvPr>
            <p:ph idx="4" type="body"/>
          </p:nvPr>
        </p:nvSpPr>
        <p:spPr>
          <a:xfrm>
            <a:off x="6207762" y="2995713"/>
            <a:ext cx="5478300" cy="457200"/>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1000"/>
              </a:spcBef>
              <a:spcAft>
                <a:spcPts val="0"/>
              </a:spcAft>
              <a:buClr>
                <a:schemeClr val="dk1"/>
              </a:buClr>
              <a:buSzPts val="1400"/>
              <a:buNone/>
              <a:defRPr b="0" i="1"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3" name="Google Shape;373;g222b2dd9ce4_0_235"/>
          <p:cNvSpPr txBox="1"/>
          <p:nvPr>
            <p:ph idx="5" type="body"/>
          </p:nvPr>
        </p:nvSpPr>
        <p:spPr>
          <a:xfrm>
            <a:off x="6207762" y="2692021"/>
            <a:ext cx="5478300" cy="274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4" name="Google Shape;374;g222b2dd9ce4_0_235"/>
          <p:cNvSpPr txBox="1"/>
          <p:nvPr>
            <p:ph idx="6" type="body"/>
          </p:nvPr>
        </p:nvSpPr>
        <p:spPr>
          <a:xfrm>
            <a:off x="539264" y="2721103"/>
            <a:ext cx="5445000" cy="27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5" name="Google Shape;375;g222b2dd9ce4_0_235"/>
          <p:cNvSpPr txBox="1"/>
          <p:nvPr>
            <p:ph idx="7" type="body"/>
          </p:nvPr>
        </p:nvSpPr>
        <p:spPr>
          <a:xfrm>
            <a:off x="539264" y="3866984"/>
            <a:ext cx="9129300" cy="20229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000"/>
              </a:spcBef>
              <a:spcAft>
                <a:spcPts val="0"/>
              </a:spcAft>
              <a:buClr>
                <a:srgbClr val="004976"/>
              </a:buClr>
              <a:buSzPts val="1600"/>
              <a:buNone/>
              <a:defRPr b="0" i="0" sz="1600">
                <a:solidFill>
                  <a:srgbClr val="004976"/>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3 speakers)">
  <p:cSld name="Title (3 speakers)">
    <p:spTree>
      <p:nvGrpSpPr>
        <p:cNvPr id="376" name="Shape 376"/>
        <p:cNvGrpSpPr/>
        <p:nvPr/>
      </p:nvGrpSpPr>
      <p:grpSpPr>
        <a:xfrm>
          <a:off x="0" y="0"/>
          <a:ext cx="0" cy="0"/>
          <a:chOff x="0" y="0"/>
          <a:chExt cx="0" cy="0"/>
        </a:xfrm>
      </p:grpSpPr>
      <p:sp>
        <p:nvSpPr>
          <p:cNvPr id="377" name="Google Shape;377;g222b2dd9ce4_0_244"/>
          <p:cNvSpPr txBox="1"/>
          <p:nvPr>
            <p:ph idx="1" type="subTitle"/>
          </p:nvPr>
        </p:nvSpPr>
        <p:spPr>
          <a:xfrm>
            <a:off x="539264" y="2322821"/>
            <a:ext cx="5445000" cy="3657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1000"/>
              </a:spcBef>
              <a:spcAft>
                <a:spcPts val="0"/>
              </a:spcAft>
              <a:buClr>
                <a:srgbClr val="004976"/>
              </a:buClr>
              <a:buSzPts val="1600"/>
              <a:buNone/>
              <a:defRPr b="1" i="0" sz="1600">
                <a:solidFill>
                  <a:srgbClr val="004976"/>
                </a:solidFill>
                <a:latin typeface="Arial Black"/>
                <a:ea typeface="Arial Black"/>
                <a:cs typeface="Arial Black"/>
                <a:sym typeface="Arial Black"/>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8" name="Google Shape;378;g222b2dd9ce4_0_244"/>
          <p:cNvSpPr txBox="1"/>
          <p:nvPr>
            <p:ph type="title"/>
          </p:nvPr>
        </p:nvSpPr>
        <p:spPr>
          <a:xfrm>
            <a:off x="765175" y="471267"/>
            <a:ext cx="7413900" cy="9966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000"/>
              <a:buFont typeface="Arial Narrow"/>
              <a:buNone/>
              <a:defRPr b="1" i="0" sz="4000">
                <a:solidFill>
                  <a:schemeClr val="lt1"/>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9" name="Google Shape;379;g222b2dd9ce4_0_244"/>
          <p:cNvSpPr txBox="1"/>
          <p:nvPr>
            <p:ph idx="2" type="body"/>
          </p:nvPr>
        </p:nvSpPr>
        <p:spPr>
          <a:xfrm>
            <a:off x="539264" y="3543438"/>
            <a:ext cx="5445000" cy="3732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000"/>
              </a:spcBef>
              <a:spcAft>
                <a:spcPts val="0"/>
              </a:spcAft>
              <a:buClr>
                <a:srgbClr val="004976"/>
              </a:buClr>
              <a:buSzPts val="1600"/>
              <a:buNone/>
              <a:defRPr b="1" i="0" sz="1600">
                <a:solidFill>
                  <a:srgbClr val="004976"/>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0" name="Google Shape;380;g222b2dd9ce4_0_244"/>
          <p:cNvSpPr txBox="1"/>
          <p:nvPr>
            <p:ph idx="3" type="body"/>
          </p:nvPr>
        </p:nvSpPr>
        <p:spPr>
          <a:xfrm>
            <a:off x="539264" y="2991017"/>
            <a:ext cx="5445000" cy="457200"/>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1000"/>
              </a:spcBef>
              <a:spcAft>
                <a:spcPts val="0"/>
              </a:spcAft>
              <a:buClr>
                <a:schemeClr val="dk1"/>
              </a:buClr>
              <a:buSzPts val="1400"/>
              <a:buNone/>
              <a:defRPr b="0" i="1"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g222b2dd9ce4_0_244"/>
          <p:cNvSpPr txBox="1"/>
          <p:nvPr>
            <p:ph idx="4" type="body"/>
          </p:nvPr>
        </p:nvSpPr>
        <p:spPr>
          <a:xfrm>
            <a:off x="539264" y="4220272"/>
            <a:ext cx="5445000" cy="457200"/>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1000"/>
              </a:spcBef>
              <a:spcAft>
                <a:spcPts val="0"/>
              </a:spcAft>
              <a:buClr>
                <a:schemeClr val="dk1"/>
              </a:buClr>
              <a:buSzPts val="1400"/>
              <a:buNone/>
              <a:defRPr b="0" i="1"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2" name="Google Shape;382;g222b2dd9ce4_0_244"/>
          <p:cNvSpPr txBox="1"/>
          <p:nvPr>
            <p:ph idx="5" type="body"/>
          </p:nvPr>
        </p:nvSpPr>
        <p:spPr>
          <a:xfrm>
            <a:off x="539264" y="4773244"/>
            <a:ext cx="5445000" cy="3657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000"/>
              </a:spcBef>
              <a:spcAft>
                <a:spcPts val="0"/>
              </a:spcAft>
              <a:buClr>
                <a:srgbClr val="004976"/>
              </a:buClr>
              <a:buSzPts val="1600"/>
              <a:buNone/>
              <a:defRPr b="1" i="0" sz="1600">
                <a:solidFill>
                  <a:srgbClr val="004976"/>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3" name="Google Shape;383;g222b2dd9ce4_0_244"/>
          <p:cNvSpPr txBox="1"/>
          <p:nvPr>
            <p:ph idx="6" type="body"/>
          </p:nvPr>
        </p:nvSpPr>
        <p:spPr>
          <a:xfrm>
            <a:off x="539264" y="5450731"/>
            <a:ext cx="5445000" cy="457200"/>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1000"/>
              </a:spcBef>
              <a:spcAft>
                <a:spcPts val="0"/>
              </a:spcAft>
              <a:buClr>
                <a:schemeClr val="dk1"/>
              </a:buClr>
              <a:buSzPts val="1400"/>
              <a:buNone/>
              <a:defRPr b="0" i="1"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4" name="Google Shape;384;g222b2dd9ce4_0_244"/>
          <p:cNvSpPr txBox="1"/>
          <p:nvPr>
            <p:ph idx="7" type="body"/>
          </p:nvPr>
        </p:nvSpPr>
        <p:spPr>
          <a:xfrm>
            <a:off x="539264" y="2697651"/>
            <a:ext cx="5445000" cy="274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5" name="Google Shape;385;g222b2dd9ce4_0_244"/>
          <p:cNvSpPr txBox="1"/>
          <p:nvPr>
            <p:ph idx="8" type="body"/>
          </p:nvPr>
        </p:nvSpPr>
        <p:spPr>
          <a:xfrm>
            <a:off x="539264" y="3916580"/>
            <a:ext cx="5445000" cy="3036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6" name="Google Shape;386;g222b2dd9ce4_0_244"/>
          <p:cNvSpPr txBox="1"/>
          <p:nvPr>
            <p:ph idx="9" type="body"/>
          </p:nvPr>
        </p:nvSpPr>
        <p:spPr>
          <a:xfrm>
            <a:off x="539264" y="5146406"/>
            <a:ext cx="5445000" cy="274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7" name="Google Shape;387;g222b2dd9ce4_0_244"/>
          <p:cNvSpPr txBox="1"/>
          <p:nvPr>
            <p:ph idx="13" type="body"/>
          </p:nvPr>
        </p:nvSpPr>
        <p:spPr>
          <a:xfrm>
            <a:off x="6736976" y="2322822"/>
            <a:ext cx="4915800" cy="24504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000"/>
              </a:spcBef>
              <a:spcAft>
                <a:spcPts val="0"/>
              </a:spcAft>
              <a:buClr>
                <a:srgbClr val="004976"/>
              </a:buClr>
              <a:buSzPts val="1600"/>
              <a:buNone/>
              <a:defRPr b="0" i="0" sz="1600">
                <a:solidFill>
                  <a:srgbClr val="004976"/>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speakers)">
  <p:cSld name="Title (4 speakers)">
    <p:spTree>
      <p:nvGrpSpPr>
        <p:cNvPr id="388" name="Shape 388"/>
        <p:cNvGrpSpPr/>
        <p:nvPr/>
      </p:nvGrpSpPr>
      <p:grpSpPr>
        <a:xfrm>
          <a:off x="0" y="0"/>
          <a:ext cx="0" cy="0"/>
          <a:chOff x="0" y="0"/>
          <a:chExt cx="0" cy="0"/>
        </a:xfrm>
      </p:grpSpPr>
      <p:sp>
        <p:nvSpPr>
          <p:cNvPr id="389" name="Google Shape;389;g222b2dd9ce4_0_256"/>
          <p:cNvSpPr txBox="1"/>
          <p:nvPr>
            <p:ph idx="1" type="subTitle"/>
          </p:nvPr>
        </p:nvSpPr>
        <p:spPr>
          <a:xfrm>
            <a:off x="539264" y="2322821"/>
            <a:ext cx="5445000" cy="3657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1000"/>
              </a:spcBef>
              <a:spcAft>
                <a:spcPts val="0"/>
              </a:spcAft>
              <a:buClr>
                <a:srgbClr val="004976"/>
              </a:buClr>
              <a:buSzPts val="1600"/>
              <a:buNone/>
              <a:defRPr b="1" i="0" sz="1600">
                <a:solidFill>
                  <a:srgbClr val="004976"/>
                </a:solidFill>
                <a:latin typeface="Arial Black"/>
                <a:ea typeface="Arial Black"/>
                <a:cs typeface="Arial Black"/>
                <a:sym typeface="Arial Black"/>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0" name="Google Shape;390;g222b2dd9ce4_0_256"/>
          <p:cNvSpPr txBox="1"/>
          <p:nvPr>
            <p:ph type="title"/>
          </p:nvPr>
        </p:nvSpPr>
        <p:spPr>
          <a:xfrm>
            <a:off x="765175" y="471267"/>
            <a:ext cx="7413900" cy="9966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000"/>
              <a:buFont typeface="Arial Narrow"/>
              <a:buNone/>
              <a:defRPr b="1" i="0" sz="4000">
                <a:solidFill>
                  <a:schemeClr val="lt1"/>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1" name="Google Shape;391;g222b2dd9ce4_0_256"/>
          <p:cNvSpPr txBox="1"/>
          <p:nvPr>
            <p:ph idx="2" type="body"/>
          </p:nvPr>
        </p:nvSpPr>
        <p:spPr>
          <a:xfrm>
            <a:off x="6207762" y="2318880"/>
            <a:ext cx="5478300" cy="3657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000"/>
              </a:spcBef>
              <a:spcAft>
                <a:spcPts val="0"/>
              </a:spcAft>
              <a:buClr>
                <a:srgbClr val="004976"/>
              </a:buClr>
              <a:buSzPts val="1600"/>
              <a:buNone/>
              <a:defRPr b="1" i="0" sz="1600">
                <a:solidFill>
                  <a:srgbClr val="004976"/>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2" name="Google Shape;392;g222b2dd9ce4_0_256"/>
          <p:cNvSpPr txBox="1"/>
          <p:nvPr>
            <p:ph idx="3" type="body"/>
          </p:nvPr>
        </p:nvSpPr>
        <p:spPr>
          <a:xfrm>
            <a:off x="539264" y="2991017"/>
            <a:ext cx="5445000" cy="457200"/>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1000"/>
              </a:spcBef>
              <a:spcAft>
                <a:spcPts val="0"/>
              </a:spcAft>
              <a:buClr>
                <a:schemeClr val="dk1"/>
              </a:buClr>
              <a:buSzPts val="1400"/>
              <a:buNone/>
              <a:defRPr b="0" i="1"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3" name="Google Shape;393;g222b2dd9ce4_0_256"/>
          <p:cNvSpPr txBox="1"/>
          <p:nvPr>
            <p:ph idx="4" type="body"/>
          </p:nvPr>
        </p:nvSpPr>
        <p:spPr>
          <a:xfrm>
            <a:off x="6207762" y="2995713"/>
            <a:ext cx="5478300" cy="457200"/>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1000"/>
              </a:spcBef>
              <a:spcAft>
                <a:spcPts val="0"/>
              </a:spcAft>
              <a:buClr>
                <a:schemeClr val="dk1"/>
              </a:buClr>
              <a:buSzPts val="1400"/>
              <a:buNone/>
              <a:defRPr b="0" i="1"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4" name="Google Shape;394;g222b2dd9ce4_0_256"/>
          <p:cNvSpPr txBox="1"/>
          <p:nvPr>
            <p:ph idx="5" type="body"/>
          </p:nvPr>
        </p:nvSpPr>
        <p:spPr>
          <a:xfrm>
            <a:off x="539264" y="3845397"/>
            <a:ext cx="5445000" cy="3657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000"/>
              </a:spcBef>
              <a:spcAft>
                <a:spcPts val="0"/>
              </a:spcAft>
              <a:buClr>
                <a:srgbClr val="004976"/>
              </a:buClr>
              <a:buSzPts val="1600"/>
              <a:buNone/>
              <a:defRPr b="1" i="0" sz="1600">
                <a:solidFill>
                  <a:srgbClr val="004976"/>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5" name="Google Shape;395;g222b2dd9ce4_0_256"/>
          <p:cNvSpPr txBox="1"/>
          <p:nvPr>
            <p:ph idx="6" type="body"/>
          </p:nvPr>
        </p:nvSpPr>
        <p:spPr>
          <a:xfrm>
            <a:off x="6207762" y="3837604"/>
            <a:ext cx="5478300" cy="3657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000"/>
              </a:spcBef>
              <a:spcAft>
                <a:spcPts val="0"/>
              </a:spcAft>
              <a:buClr>
                <a:srgbClr val="004976"/>
              </a:buClr>
              <a:buSzPts val="1600"/>
              <a:buNone/>
              <a:defRPr b="1" i="0" sz="1600">
                <a:solidFill>
                  <a:srgbClr val="004976"/>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6" name="Google Shape;396;g222b2dd9ce4_0_256"/>
          <p:cNvSpPr txBox="1"/>
          <p:nvPr>
            <p:ph idx="7" type="body"/>
          </p:nvPr>
        </p:nvSpPr>
        <p:spPr>
          <a:xfrm>
            <a:off x="539264" y="4522884"/>
            <a:ext cx="5445000" cy="457200"/>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1000"/>
              </a:spcBef>
              <a:spcAft>
                <a:spcPts val="0"/>
              </a:spcAft>
              <a:buClr>
                <a:schemeClr val="dk1"/>
              </a:buClr>
              <a:buSzPts val="1400"/>
              <a:buNone/>
              <a:defRPr b="0" i="1"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7" name="Google Shape;397;g222b2dd9ce4_0_256"/>
          <p:cNvSpPr txBox="1"/>
          <p:nvPr>
            <p:ph idx="8" type="body"/>
          </p:nvPr>
        </p:nvSpPr>
        <p:spPr>
          <a:xfrm>
            <a:off x="6207762" y="2692021"/>
            <a:ext cx="5478300" cy="274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8" name="Google Shape;398;g222b2dd9ce4_0_256"/>
          <p:cNvSpPr txBox="1"/>
          <p:nvPr>
            <p:ph idx="9" type="body"/>
          </p:nvPr>
        </p:nvSpPr>
        <p:spPr>
          <a:xfrm>
            <a:off x="539264" y="4218559"/>
            <a:ext cx="5445000" cy="274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9" name="Google Shape;399;g222b2dd9ce4_0_256"/>
          <p:cNvSpPr txBox="1"/>
          <p:nvPr>
            <p:ph idx="13" type="body"/>
          </p:nvPr>
        </p:nvSpPr>
        <p:spPr>
          <a:xfrm>
            <a:off x="6207762" y="4215347"/>
            <a:ext cx="5478300" cy="274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0" name="Google Shape;400;g222b2dd9ce4_0_256"/>
          <p:cNvSpPr txBox="1"/>
          <p:nvPr>
            <p:ph idx="14" type="body"/>
          </p:nvPr>
        </p:nvSpPr>
        <p:spPr>
          <a:xfrm>
            <a:off x="6207762" y="4522884"/>
            <a:ext cx="5478300" cy="457200"/>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1000"/>
              </a:spcBef>
              <a:spcAft>
                <a:spcPts val="0"/>
              </a:spcAft>
              <a:buClr>
                <a:schemeClr val="dk1"/>
              </a:buClr>
              <a:buSzPts val="1400"/>
              <a:buNone/>
              <a:defRPr b="0" i="1"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1" name="Google Shape;401;g222b2dd9ce4_0_256"/>
          <p:cNvSpPr txBox="1"/>
          <p:nvPr>
            <p:ph idx="15" type="body"/>
          </p:nvPr>
        </p:nvSpPr>
        <p:spPr>
          <a:xfrm>
            <a:off x="539264" y="2721103"/>
            <a:ext cx="5445000" cy="27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Arial Narrow"/>
                <a:ea typeface="Arial Narrow"/>
                <a:cs typeface="Arial Narrow"/>
                <a:sym typeface="Arial Narrow"/>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2" name="Google Shape;402;g222b2dd9ce4_0_256"/>
          <p:cNvSpPr txBox="1"/>
          <p:nvPr>
            <p:ph idx="16" type="body"/>
          </p:nvPr>
        </p:nvSpPr>
        <p:spPr>
          <a:xfrm>
            <a:off x="539264" y="5365376"/>
            <a:ext cx="9035100" cy="6321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000"/>
              </a:spcBef>
              <a:spcAft>
                <a:spcPts val="0"/>
              </a:spcAft>
              <a:buClr>
                <a:srgbClr val="004976"/>
              </a:buClr>
              <a:buSzPts val="1600"/>
              <a:buNone/>
              <a:defRPr b="0" i="0" sz="1600">
                <a:solidFill>
                  <a:srgbClr val="004976"/>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3" name="Shape 403"/>
        <p:cNvGrpSpPr/>
        <p:nvPr/>
      </p:nvGrpSpPr>
      <p:grpSpPr>
        <a:xfrm>
          <a:off x="0" y="0"/>
          <a:ext cx="0" cy="0"/>
          <a:chOff x="0" y="0"/>
          <a:chExt cx="0" cy="0"/>
        </a:xfrm>
      </p:grpSpPr>
      <p:sp>
        <p:nvSpPr>
          <p:cNvPr id="404" name="Google Shape;404;g222b2dd9ce4_0_271"/>
          <p:cNvSpPr txBox="1"/>
          <p:nvPr>
            <p:ph type="title"/>
          </p:nvPr>
        </p:nvSpPr>
        <p:spPr>
          <a:xfrm>
            <a:off x="831850" y="136525"/>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4976"/>
              </a:buClr>
              <a:buSzPts val="6000"/>
              <a:buFont typeface="Arial Narrow"/>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5" name="Google Shape;405;g222b2dd9ce4_0_271"/>
          <p:cNvSpPr txBox="1"/>
          <p:nvPr>
            <p:ph idx="1" type="body"/>
          </p:nvPr>
        </p:nvSpPr>
        <p:spPr>
          <a:xfrm>
            <a:off x="831850" y="2989262"/>
            <a:ext cx="10515600" cy="3217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p:cSld name="Contact">
    <p:bg>
      <p:bgPr>
        <a:solidFill>
          <a:schemeClr val="dk1"/>
        </a:solidFill>
      </p:bgPr>
    </p:bg>
    <p:spTree>
      <p:nvGrpSpPr>
        <p:cNvPr id="27" name="Shape 27"/>
        <p:cNvGrpSpPr/>
        <p:nvPr/>
      </p:nvGrpSpPr>
      <p:grpSpPr>
        <a:xfrm>
          <a:off x="0" y="0"/>
          <a:ext cx="0" cy="0"/>
          <a:chOff x="0" y="0"/>
          <a:chExt cx="0" cy="0"/>
        </a:xfrm>
      </p:grpSpPr>
      <p:sp>
        <p:nvSpPr>
          <p:cNvPr id="28" name="Google Shape;28;p78"/>
          <p:cNvSpPr/>
          <p:nvPr>
            <p:ph idx="2" type="pic"/>
          </p:nvPr>
        </p:nvSpPr>
        <p:spPr>
          <a:xfrm>
            <a:off x="0" y="-2"/>
            <a:ext cx="3784598" cy="6858002"/>
          </a:xfrm>
          <a:prstGeom prst="rect">
            <a:avLst/>
          </a:prstGeom>
          <a:solidFill>
            <a:schemeClr val="accent1"/>
          </a:solidFill>
          <a:ln>
            <a:noFill/>
          </a:ln>
        </p:spPr>
      </p:sp>
      <p:sp>
        <p:nvSpPr>
          <p:cNvPr id="29" name="Google Shape;29;p78"/>
          <p:cNvSpPr/>
          <p:nvPr>
            <p:ph idx="3" type="pic"/>
          </p:nvPr>
        </p:nvSpPr>
        <p:spPr>
          <a:xfrm>
            <a:off x="8407402" y="0"/>
            <a:ext cx="3784598" cy="6858002"/>
          </a:xfrm>
          <a:prstGeom prst="rect">
            <a:avLst/>
          </a:prstGeom>
          <a:solidFill>
            <a:schemeClr val="accent1"/>
          </a:solidFill>
          <a:ln>
            <a:noFill/>
          </a:ln>
        </p:spPr>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Content Slide" type="twoObj">
  <p:cSld name="TWO_OBJECTS">
    <p:spTree>
      <p:nvGrpSpPr>
        <p:cNvPr id="406" name="Shape 406"/>
        <p:cNvGrpSpPr/>
        <p:nvPr/>
      </p:nvGrpSpPr>
      <p:grpSpPr>
        <a:xfrm>
          <a:off x="0" y="0"/>
          <a:ext cx="0" cy="0"/>
          <a:chOff x="0" y="0"/>
          <a:chExt cx="0" cy="0"/>
        </a:xfrm>
      </p:grpSpPr>
      <p:sp>
        <p:nvSpPr>
          <p:cNvPr id="407" name="Google Shape;407;g222b2dd9ce4_0_27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497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8" name="Google Shape;408;g222b2dd9ce4_0_274"/>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9" name="Google Shape;409;g222b2dd9ce4_0_274"/>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Content Slide w Subheads" type="twoTxTwoObj">
  <p:cSld name="TWO_OBJECTS_WITH_TEXT">
    <p:spTree>
      <p:nvGrpSpPr>
        <p:cNvPr id="410" name="Shape 410"/>
        <p:cNvGrpSpPr/>
        <p:nvPr/>
      </p:nvGrpSpPr>
      <p:grpSpPr>
        <a:xfrm>
          <a:off x="0" y="0"/>
          <a:ext cx="0" cy="0"/>
          <a:chOff x="0" y="0"/>
          <a:chExt cx="0" cy="0"/>
        </a:xfrm>
      </p:grpSpPr>
      <p:sp>
        <p:nvSpPr>
          <p:cNvPr id="411" name="Google Shape;411;g222b2dd9ce4_0_278"/>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497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g222b2dd9ce4_0_278"/>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3" name="Google Shape;413;g222b2dd9ce4_0_278"/>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4" name="Google Shape;414;g222b2dd9ce4_0_278"/>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5" name="Google Shape;415;g222b2dd9ce4_0_278"/>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Side Content" type="objTx">
  <p:cSld name="OBJECT_WITH_CAPTION_TEXT">
    <p:spTree>
      <p:nvGrpSpPr>
        <p:cNvPr id="416" name="Shape 416"/>
        <p:cNvGrpSpPr/>
        <p:nvPr/>
      </p:nvGrpSpPr>
      <p:grpSpPr>
        <a:xfrm>
          <a:off x="0" y="0"/>
          <a:ext cx="0" cy="0"/>
          <a:chOff x="0" y="0"/>
          <a:chExt cx="0" cy="0"/>
        </a:xfrm>
      </p:grpSpPr>
      <p:sp>
        <p:nvSpPr>
          <p:cNvPr id="417" name="Google Shape;417;g222b2dd9ce4_0_284"/>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4976"/>
              </a:buClr>
              <a:buSzPts val="3200"/>
              <a:buFont typeface="Arial Narrow"/>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8" name="Google Shape;418;g222b2dd9ce4_0_284"/>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19" name="Google Shape;419;g222b2dd9ce4_0_284"/>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Picture Slide" type="picTx">
  <p:cSld name="PICTURE_WITH_CAPTION_TEXT">
    <p:spTree>
      <p:nvGrpSpPr>
        <p:cNvPr id="420" name="Shape 420"/>
        <p:cNvGrpSpPr/>
        <p:nvPr/>
      </p:nvGrpSpPr>
      <p:grpSpPr>
        <a:xfrm>
          <a:off x="0" y="0"/>
          <a:ext cx="0" cy="0"/>
          <a:chOff x="0" y="0"/>
          <a:chExt cx="0" cy="0"/>
        </a:xfrm>
      </p:grpSpPr>
      <p:sp>
        <p:nvSpPr>
          <p:cNvPr id="421" name="Google Shape;421;g222b2dd9ce4_0_28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4976"/>
              </a:buClr>
              <a:buSzPts val="3200"/>
              <a:buFont typeface="Arial Narrow"/>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2" name="Google Shape;422;g222b2dd9ce4_0_288"/>
          <p:cNvSpPr/>
          <p:nvPr>
            <p:ph idx="2" type="pic"/>
          </p:nvPr>
        </p:nvSpPr>
        <p:spPr>
          <a:xfrm>
            <a:off x="5183188" y="987425"/>
            <a:ext cx="6172200" cy="4873500"/>
          </a:xfrm>
          <a:prstGeom prst="rect">
            <a:avLst/>
          </a:prstGeom>
          <a:noFill/>
          <a:ln>
            <a:noFill/>
          </a:ln>
        </p:spPr>
      </p:sp>
      <p:sp>
        <p:nvSpPr>
          <p:cNvPr id="423" name="Google Shape;423;g222b2dd9ce4_0_288"/>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1">
  <p:cSld name="Team 1">
    <p:spTree>
      <p:nvGrpSpPr>
        <p:cNvPr id="30" name="Shape 30"/>
        <p:cNvGrpSpPr/>
        <p:nvPr/>
      </p:nvGrpSpPr>
      <p:grpSpPr>
        <a:xfrm>
          <a:off x="0" y="0"/>
          <a:ext cx="0" cy="0"/>
          <a:chOff x="0" y="0"/>
          <a:chExt cx="0" cy="0"/>
        </a:xfrm>
      </p:grpSpPr>
      <p:sp>
        <p:nvSpPr>
          <p:cNvPr id="31" name="Google Shape;31;p46"/>
          <p:cNvSpPr/>
          <p:nvPr>
            <p:ph idx="2" type="pic"/>
          </p:nvPr>
        </p:nvSpPr>
        <p:spPr>
          <a:xfrm>
            <a:off x="7846671" y="1952954"/>
            <a:ext cx="3505200" cy="3300386"/>
          </a:xfrm>
          <a:prstGeom prst="rect">
            <a:avLst/>
          </a:prstGeom>
          <a:solidFill>
            <a:schemeClr val="accent1"/>
          </a:solidFill>
          <a:ln>
            <a:noFill/>
          </a:ln>
        </p:spPr>
      </p:sp>
      <p:sp>
        <p:nvSpPr>
          <p:cNvPr id="32" name="Google Shape;32;p46"/>
          <p:cNvSpPr/>
          <p:nvPr>
            <p:ph idx="3" type="pic"/>
          </p:nvPr>
        </p:nvSpPr>
        <p:spPr>
          <a:xfrm>
            <a:off x="4342435" y="1952954"/>
            <a:ext cx="3505200" cy="3300386"/>
          </a:xfrm>
          <a:prstGeom prst="rect">
            <a:avLst/>
          </a:prstGeom>
          <a:solidFill>
            <a:schemeClr val="accent1"/>
          </a:solidFill>
          <a:ln>
            <a:noFill/>
          </a:ln>
        </p:spPr>
      </p:sp>
      <p:sp>
        <p:nvSpPr>
          <p:cNvPr id="33" name="Google Shape;33;p46"/>
          <p:cNvSpPr/>
          <p:nvPr>
            <p:ph idx="4" type="pic"/>
          </p:nvPr>
        </p:nvSpPr>
        <p:spPr>
          <a:xfrm>
            <a:off x="838201" y="1952954"/>
            <a:ext cx="3505200" cy="3300386"/>
          </a:xfrm>
          <a:prstGeom prst="rect">
            <a:avLst/>
          </a:prstGeom>
          <a:solidFill>
            <a:schemeClr val="accent1"/>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guide id="3" pos="529">
          <p15:clr>
            <a:srgbClr val="FBAE40"/>
          </p15:clr>
        </p15:guide>
        <p15:guide id="4" pos="7151">
          <p15:clr>
            <a:srgbClr val="FBAE40"/>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theme" Target="../theme/theme1.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1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idx="1" type="body"/>
          </p:nvPr>
        </p:nvSpPr>
        <p:spPr>
          <a:xfrm>
            <a:off x="838201"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1"/>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1"/>
              <a:buFont typeface="Arial"/>
              <a:buNone/>
              <a:defRPr b="1" i="0" sz="1801"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accent4"/>
              </a:buClr>
              <a:buSzPts val="1401"/>
              <a:buFont typeface="Arial"/>
              <a:buNone/>
              <a:defRPr b="1" i="0" sz="1401" u="none" cap="none" strike="noStrike">
                <a:solidFill>
                  <a:schemeClr val="accent4"/>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401"/>
              <a:buFont typeface="Arial"/>
              <a:buNone/>
              <a:defRPr b="1" i="0" sz="1401" u="none" cap="none" strike="noStrike">
                <a:solidFill>
                  <a:schemeClr val="dk1"/>
                </a:solidFill>
                <a:latin typeface="Arial"/>
                <a:ea typeface="Arial"/>
                <a:cs typeface="Arial"/>
                <a:sym typeface="Arial"/>
              </a:defRPr>
            </a:lvl4pPr>
            <a:lvl5pPr indent="-228600" lvl="4" marL="2286000" marR="0" rtl="0" algn="l">
              <a:lnSpc>
                <a:spcPct val="120000"/>
              </a:lnSpc>
              <a:spcBef>
                <a:spcPts val="500"/>
              </a:spcBef>
              <a:spcAft>
                <a:spcPts val="0"/>
              </a:spcAft>
              <a:buClr>
                <a:schemeClr val="accent4"/>
              </a:buClr>
              <a:buSzPts val="1001"/>
              <a:buFont typeface="Arial"/>
              <a:buNone/>
              <a:defRPr b="1" i="0" sz="1001" u="none" cap="none" strike="noStrike">
                <a:solidFill>
                  <a:schemeClr val="accent4"/>
                </a:solidFill>
                <a:latin typeface="Arial"/>
                <a:ea typeface="Arial"/>
                <a:cs typeface="Arial"/>
                <a:sym typeface="Arial"/>
              </a:defRPr>
            </a:lvl5pPr>
            <a:lvl6pPr indent="-342963" lvl="5" marL="27432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6pPr>
            <a:lvl7pPr indent="-342963" lvl="6" marL="32004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7pPr>
            <a:lvl8pPr indent="-342963" lvl="7" marL="36576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8pPr>
            <a:lvl9pPr indent="-342963" lvl="8" marL="41148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Calibri"/>
                <a:ea typeface="Calibri"/>
                <a:cs typeface="Calibri"/>
                <a:sym typeface="Calibri"/>
              </a:defRPr>
            </a:lvl9pPr>
          </a:lstStyle>
          <a:p/>
        </p:txBody>
      </p:sp>
      <p:sp>
        <p:nvSpPr>
          <p:cNvPr id="11" name="Google Shape;11;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8" name="Shape 358"/>
        <p:cNvGrpSpPr/>
        <p:nvPr/>
      </p:nvGrpSpPr>
      <p:grpSpPr>
        <a:xfrm>
          <a:off x="0" y="0"/>
          <a:ext cx="0" cy="0"/>
          <a:chOff x="0" y="0"/>
          <a:chExt cx="0" cy="0"/>
        </a:xfrm>
      </p:grpSpPr>
      <p:sp>
        <p:nvSpPr>
          <p:cNvPr id="359" name="Google Shape;359;g222b2dd9ce4_0_2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4976"/>
              </a:buClr>
              <a:buSzPts val="4400"/>
              <a:buFont typeface="Arial Narrow"/>
              <a:buNone/>
              <a:defRPr b="1" i="0" sz="4400" u="none" cap="none" strike="noStrike">
                <a:solidFill>
                  <a:srgbClr val="004976"/>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0" name="Google Shape;360;g222b2dd9ce4_0_22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1" name="Google Shape;361;g222b2dd9ce4_0_2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62" name="Google Shape;362;g222b2dd9ce4_0_2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63" name="Google Shape;363;g222b2dd9ce4_0_2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g222b2dd9ce4_0_0"/>
          <p:cNvPicPr preferRelativeResize="0"/>
          <p:nvPr>
            <p:ph idx="2" type="pic"/>
          </p:nvPr>
        </p:nvPicPr>
        <p:blipFill rotWithShape="1">
          <a:blip r:embed="rId3">
            <a:alphaModFix/>
          </a:blip>
          <a:srcRect b="0" l="13632" r="13624" t="0"/>
          <a:stretch/>
        </p:blipFill>
        <p:spPr>
          <a:xfrm>
            <a:off x="6096002" y="0"/>
            <a:ext cx="4419601" cy="6858000"/>
          </a:xfrm>
          <a:prstGeom prst="rect">
            <a:avLst/>
          </a:prstGeom>
          <a:solidFill>
            <a:schemeClr val="accent1"/>
          </a:solidFill>
          <a:ln>
            <a:noFill/>
          </a:ln>
        </p:spPr>
      </p:pic>
      <p:sp>
        <p:nvSpPr>
          <p:cNvPr id="429" name="Google Shape;429;g222b2dd9ce4_0_0"/>
          <p:cNvSpPr/>
          <p:nvPr/>
        </p:nvSpPr>
        <p:spPr>
          <a:xfrm>
            <a:off x="2" y="2257778"/>
            <a:ext cx="6517200" cy="3636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sp>
        <p:nvSpPr>
          <p:cNvPr id="430" name="Google Shape;430;g222b2dd9ce4_0_0"/>
          <p:cNvSpPr txBox="1"/>
          <p:nvPr/>
        </p:nvSpPr>
        <p:spPr>
          <a:xfrm>
            <a:off x="838200" y="3160400"/>
            <a:ext cx="4987800" cy="775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Dr. Melissa Chinchilla, </a:t>
            </a:r>
            <a:endParaRPr b="1" i="0" sz="2800" u="none" cap="none" strike="noStrike">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PhD, MCP, MSHPM</a:t>
            </a:r>
            <a:endParaRPr b="1" i="0" sz="2800" u="none" cap="none" strike="noStrike">
              <a:solidFill>
                <a:schemeClr val="lt1"/>
              </a:solidFill>
              <a:latin typeface="Arial"/>
              <a:ea typeface="Arial"/>
              <a:cs typeface="Arial"/>
              <a:sym typeface="Arial"/>
            </a:endParaRPr>
          </a:p>
        </p:txBody>
      </p:sp>
      <p:sp>
        <p:nvSpPr>
          <p:cNvPr id="431" name="Google Shape;431;g222b2dd9ce4_0_0"/>
          <p:cNvSpPr/>
          <p:nvPr/>
        </p:nvSpPr>
        <p:spPr>
          <a:xfrm>
            <a:off x="10094402" y="2257778"/>
            <a:ext cx="2097600" cy="3636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chemeClr val="lt1"/>
              </a:solidFill>
              <a:latin typeface="Arial"/>
              <a:ea typeface="Arial"/>
              <a:cs typeface="Arial"/>
              <a:sym typeface="Arial"/>
            </a:endParaRPr>
          </a:p>
        </p:txBody>
      </p:sp>
      <p:pic>
        <p:nvPicPr>
          <p:cNvPr descr="A picture containing text&#10;&#10;Description automatically generated" id="432" name="Google Shape;432;g222b2dd9ce4_0_0"/>
          <p:cNvPicPr preferRelativeResize="0"/>
          <p:nvPr/>
        </p:nvPicPr>
        <p:blipFill rotWithShape="1">
          <a:blip r:embed="rId4">
            <a:alphaModFix/>
          </a:blip>
          <a:srcRect b="0" l="0" r="0" t="0"/>
          <a:stretch/>
        </p:blipFill>
        <p:spPr>
          <a:xfrm>
            <a:off x="0" y="0"/>
            <a:ext cx="2852057" cy="848940"/>
          </a:xfrm>
          <a:prstGeom prst="rect">
            <a:avLst/>
          </a:prstGeom>
          <a:noFill/>
          <a:ln>
            <a:noFill/>
          </a:ln>
        </p:spPr>
      </p:pic>
      <p:sp>
        <p:nvSpPr>
          <p:cNvPr id="433" name="Google Shape;433;g222b2dd9ce4_0_0"/>
          <p:cNvSpPr txBox="1"/>
          <p:nvPr/>
        </p:nvSpPr>
        <p:spPr>
          <a:xfrm>
            <a:off x="838199" y="4362517"/>
            <a:ext cx="4637400" cy="837300"/>
          </a:xfrm>
          <a:prstGeom prst="rect">
            <a:avLst/>
          </a:prstGeom>
          <a:noFill/>
          <a:ln>
            <a:noFill/>
          </a:ln>
        </p:spPr>
        <p:txBody>
          <a:bodyPr anchorCtr="0" anchor="t" bIns="0" lIns="0" spcFirstLastPara="1" rIns="180000" wrap="square" tIns="0">
            <a:spAutoFit/>
          </a:bodyPr>
          <a:lstStyle/>
          <a:p>
            <a:pPr indent="0" lvl="0" marL="0" marR="0" rtl="0" algn="l">
              <a:lnSpc>
                <a:spcPct val="120000"/>
              </a:lnSpc>
              <a:spcBef>
                <a:spcPts val="0"/>
              </a:spcBef>
              <a:spcAft>
                <a:spcPts val="0"/>
              </a:spcAft>
              <a:buClr>
                <a:srgbClr val="000000"/>
              </a:buClr>
              <a:buSzPts val="1600"/>
              <a:buFont typeface="Arial"/>
              <a:buNone/>
            </a:pPr>
            <a:r>
              <a:rPr b="1" i="1" lang="en-US" sz="1600" u="none" cap="none" strike="noStrike">
                <a:solidFill>
                  <a:schemeClr val="lt1"/>
                </a:solidFill>
                <a:latin typeface="Arial"/>
                <a:ea typeface="Arial"/>
                <a:cs typeface="Arial"/>
                <a:sym typeface="Arial"/>
              </a:rPr>
              <a:t>Project Scientist, UCLA David Geffen School of Medicine, and Health Services Researcher, VA Greater Los Angeles Health Care</a:t>
            </a:r>
            <a:endParaRPr b="1" i="1" sz="19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222b2dd9ce4_0_196"/>
          <p:cNvSpPr txBox="1"/>
          <p:nvPr>
            <p:ph type="title"/>
          </p:nvPr>
        </p:nvSpPr>
        <p:spPr>
          <a:xfrm>
            <a:off x="838200" y="1365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976"/>
              </a:buClr>
              <a:buSzPts val="4400"/>
              <a:buFont typeface="Arial Narrow"/>
              <a:buNone/>
            </a:pPr>
            <a:r>
              <a:rPr lang="en-US"/>
              <a:t>Policy solutions</a:t>
            </a:r>
            <a:endParaRPr/>
          </a:p>
        </p:txBody>
      </p:sp>
      <p:graphicFrame>
        <p:nvGraphicFramePr>
          <p:cNvPr id="495" name="Google Shape;495;g222b2dd9ce4_0_196"/>
          <p:cNvGraphicFramePr/>
          <p:nvPr/>
        </p:nvGraphicFramePr>
        <p:xfrm>
          <a:off x="434340" y="1341120"/>
          <a:ext cx="3000000" cy="3000000"/>
        </p:xfrm>
        <a:graphic>
          <a:graphicData uri="http://schemas.openxmlformats.org/drawingml/2006/table">
            <a:tbl>
              <a:tblPr bandRow="1" firstRow="1">
                <a:noFill/>
                <a:tableStyleId>{D783594E-00FC-4AA1-82E2-24B2B221C580}</a:tableStyleId>
              </a:tblPr>
              <a:tblGrid>
                <a:gridCol w="3593550"/>
                <a:gridCol w="7729775"/>
              </a:tblGrid>
              <a:tr h="438150">
                <a:tc>
                  <a:txBody>
                    <a:bodyPr/>
                    <a:lstStyle/>
                    <a:p>
                      <a:pPr indent="0" lvl="0" marL="0" marR="0" rtl="0" algn="l">
                        <a:lnSpc>
                          <a:spcPct val="90000"/>
                        </a:lnSpc>
                        <a:spcBef>
                          <a:spcPts val="0"/>
                        </a:spcBef>
                        <a:spcAft>
                          <a:spcPts val="0"/>
                        </a:spcAft>
                        <a:buClr>
                          <a:srgbClr val="000000"/>
                        </a:buClr>
                        <a:buSzPts val="2400"/>
                        <a:buFont typeface="Calibri"/>
                        <a:buNone/>
                      </a:pPr>
                      <a:r>
                        <a:rPr b="1" i="0" lang="en-US" sz="2400" u="none" cap="none" strike="noStrike">
                          <a:solidFill>
                            <a:srgbClr val="000000"/>
                          </a:solidFill>
                          <a:latin typeface="Arial"/>
                          <a:ea typeface="Arial"/>
                          <a:cs typeface="Arial"/>
                          <a:sym typeface="Arial"/>
                        </a:rPr>
                        <a:t>Finding</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Policy Recommendation</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988975">
                <a:tc>
                  <a:txBody>
                    <a:bodyPr/>
                    <a:lstStyle/>
                    <a:p>
                      <a:pPr indent="0" lvl="0" marL="0" marR="0" rtl="0" algn="l">
                        <a:lnSpc>
                          <a:spcPct val="90000"/>
                        </a:lnSpc>
                        <a:spcBef>
                          <a:spcPts val="0"/>
                        </a:spcBef>
                        <a:spcAft>
                          <a:spcPts val="0"/>
                        </a:spcAft>
                        <a:buClr>
                          <a:srgbClr val="000000"/>
                        </a:buClr>
                        <a:buSzPts val="1700"/>
                        <a:buFont typeface="Calibri"/>
                        <a:buNone/>
                      </a:pPr>
                      <a:r>
                        <a:rPr b="0" i="0" lang="en-US" sz="1700" u="none" cap="none" strike="noStrike">
                          <a:solidFill>
                            <a:srgbClr val="000000"/>
                          </a:solidFill>
                          <a:latin typeface="Arial"/>
                          <a:ea typeface="Arial"/>
                          <a:cs typeface="Arial"/>
                          <a:sym typeface="Arial"/>
                        </a:rPr>
                        <a:t>1. Lack of familiarity with homeless service system</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Arial"/>
                        <a:buNone/>
                      </a:pPr>
                      <a:r>
                        <a:rPr lang="en-US" sz="1700" u="none" cap="none" strike="noStrike">
                          <a:latin typeface="Arial"/>
                          <a:ea typeface="Arial"/>
                          <a:cs typeface="Arial"/>
                          <a:sym typeface="Arial"/>
                        </a:rPr>
                        <a:t>Make homeless services available in non-traditional homeless service spaces (e.g., clinics/churches); Increase outreach and communication to Latino community (e.g., Spanish media).</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698075">
                <a:tc>
                  <a:txBody>
                    <a:bodyPr/>
                    <a:lstStyle/>
                    <a:p>
                      <a:pPr indent="0" lvl="0" marL="0" marR="0" rtl="0" algn="l">
                        <a:lnSpc>
                          <a:spcPct val="90000"/>
                        </a:lnSpc>
                        <a:spcBef>
                          <a:spcPts val="0"/>
                        </a:spcBef>
                        <a:spcAft>
                          <a:spcPts val="0"/>
                        </a:spcAft>
                        <a:buClr>
                          <a:srgbClr val="000000"/>
                        </a:buClr>
                        <a:buSzPts val="1700"/>
                        <a:buFont typeface="Calibri"/>
                        <a:buNone/>
                      </a:pPr>
                      <a:r>
                        <a:rPr b="0" i="0" lang="en-US" sz="1700" u="none" cap="none" strike="noStrike">
                          <a:solidFill>
                            <a:srgbClr val="000000"/>
                          </a:solidFill>
                          <a:latin typeface="Arial"/>
                          <a:ea typeface="Arial"/>
                          <a:cs typeface="Arial"/>
                          <a:sym typeface="Arial"/>
                        </a:rPr>
                        <a:t>2. Language and cultural barriers</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Arial"/>
                        <a:buNone/>
                      </a:pPr>
                      <a:r>
                        <a:rPr lang="en-US" sz="1700" u="none" cap="none" strike="noStrike">
                          <a:latin typeface="Arial"/>
                          <a:ea typeface="Arial"/>
                          <a:cs typeface="Arial"/>
                          <a:sym typeface="Arial"/>
                        </a:rPr>
                        <a:t>Increase federal support for robust implementation of language access plans; Identify key practices for engagement.</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424600">
                <a:tc>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3. Restrictions on some federally-funded housing solutions (e.g., PSH)</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 </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272200">
                <a:tc>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4. Few affordable units available for families, including multigenerational households</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 </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741500">
                <a:tc>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5. Fears surrounding immigration and public charge </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 </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g222b2dd9ce4_0_202"/>
          <p:cNvSpPr txBox="1"/>
          <p:nvPr>
            <p:ph type="title"/>
          </p:nvPr>
        </p:nvSpPr>
        <p:spPr>
          <a:xfrm>
            <a:off x="838200" y="1365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976"/>
              </a:buClr>
              <a:buSzPts val="4400"/>
              <a:buFont typeface="Arial Narrow"/>
              <a:buNone/>
            </a:pPr>
            <a:r>
              <a:rPr lang="en-US"/>
              <a:t>Policy solutions</a:t>
            </a:r>
            <a:endParaRPr/>
          </a:p>
        </p:txBody>
      </p:sp>
      <p:graphicFrame>
        <p:nvGraphicFramePr>
          <p:cNvPr id="502" name="Google Shape;502;g222b2dd9ce4_0_202"/>
          <p:cNvGraphicFramePr/>
          <p:nvPr/>
        </p:nvGraphicFramePr>
        <p:xfrm>
          <a:off x="434340" y="1341120"/>
          <a:ext cx="3000000" cy="3000000"/>
        </p:xfrm>
        <a:graphic>
          <a:graphicData uri="http://schemas.openxmlformats.org/drawingml/2006/table">
            <a:tbl>
              <a:tblPr bandRow="1" firstRow="1">
                <a:noFill/>
                <a:tableStyleId>{D783594E-00FC-4AA1-82E2-24B2B221C580}</a:tableStyleId>
              </a:tblPr>
              <a:tblGrid>
                <a:gridCol w="3593550"/>
                <a:gridCol w="7729775"/>
              </a:tblGrid>
              <a:tr h="438150">
                <a:tc>
                  <a:txBody>
                    <a:bodyPr/>
                    <a:lstStyle/>
                    <a:p>
                      <a:pPr indent="0" lvl="0" marL="0" marR="0" rtl="0" algn="l">
                        <a:lnSpc>
                          <a:spcPct val="90000"/>
                        </a:lnSpc>
                        <a:spcBef>
                          <a:spcPts val="0"/>
                        </a:spcBef>
                        <a:spcAft>
                          <a:spcPts val="0"/>
                        </a:spcAft>
                        <a:buClr>
                          <a:srgbClr val="000000"/>
                        </a:buClr>
                        <a:buSzPts val="2400"/>
                        <a:buFont typeface="Calibri"/>
                        <a:buNone/>
                      </a:pPr>
                      <a:r>
                        <a:rPr b="1" i="0" lang="en-US" sz="2400" u="none" cap="none" strike="noStrike">
                          <a:solidFill>
                            <a:srgbClr val="000000"/>
                          </a:solidFill>
                          <a:latin typeface="Arial"/>
                          <a:ea typeface="Arial"/>
                          <a:cs typeface="Arial"/>
                          <a:sym typeface="Arial"/>
                        </a:rPr>
                        <a:t>Finding</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Policy Recommendation</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988975">
                <a:tc>
                  <a:txBody>
                    <a:bodyPr/>
                    <a:lstStyle/>
                    <a:p>
                      <a:pPr indent="0" lvl="0" marL="0" marR="0" rtl="0" algn="l">
                        <a:lnSpc>
                          <a:spcPct val="90000"/>
                        </a:lnSpc>
                        <a:spcBef>
                          <a:spcPts val="0"/>
                        </a:spcBef>
                        <a:spcAft>
                          <a:spcPts val="0"/>
                        </a:spcAft>
                        <a:buClr>
                          <a:srgbClr val="000000"/>
                        </a:buClr>
                        <a:buSzPts val="1700"/>
                        <a:buFont typeface="Calibri"/>
                        <a:buNone/>
                      </a:pPr>
                      <a:r>
                        <a:rPr b="0" i="0" lang="en-US" sz="1700" u="none" cap="none" strike="noStrike">
                          <a:solidFill>
                            <a:srgbClr val="000000"/>
                          </a:solidFill>
                          <a:latin typeface="Arial"/>
                          <a:ea typeface="Arial"/>
                          <a:cs typeface="Arial"/>
                          <a:sym typeface="Arial"/>
                        </a:rPr>
                        <a:t>1. Lack of familiarity with homeless service system</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Arial"/>
                        <a:buNone/>
                      </a:pPr>
                      <a:r>
                        <a:rPr lang="en-US" sz="1700" u="none" cap="none" strike="noStrike">
                          <a:latin typeface="Arial"/>
                          <a:ea typeface="Arial"/>
                          <a:cs typeface="Arial"/>
                          <a:sym typeface="Arial"/>
                        </a:rPr>
                        <a:t>Make homeless services available in non-traditional homeless service spaces (e.g., clinics/churches); Increase outreach and communication to Latino community (e.g., Spanish media).</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698075">
                <a:tc>
                  <a:txBody>
                    <a:bodyPr/>
                    <a:lstStyle/>
                    <a:p>
                      <a:pPr indent="0" lvl="0" marL="0" marR="0" rtl="0" algn="l">
                        <a:lnSpc>
                          <a:spcPct val="90000"/>
                        </a:lnSpc>
                        <a:spcBef>
                          <a:spcPts val="0"/>
                        </a:spcBef>
                        <a:spcAft>
                          <a:spcPts val="0"/>
                        </a:spcAft>
                        <a:buClr>
                          <a:srgbClr val="000000"/>
                        </a:buClr>
                        <a:buSzPts val="1700"/>
                        <a:buFont typeface="Calibri"/>
                        <a:buNone/>
                      </a:pPr>
                      <a:r>
                        <a:rPr b="0" i="0" lang="en-US" sz="1700" u="none" cap="none" strike="noStrike">
                          <a:solidFill>
                            <a:srgbClr val="000000"/>
                          </a:solidFill>
                          <a:latin typeface="Arial"/>
                          <a:ea typeface="Arial"/>
                          <a:cs typeface="Arial"/>
                          <a:sym typeface="Arial"/>
                        </a:rPr>
                        <a:t>2. Language and cultural barriers</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Arial"/>
                        <a:buNone/>
                      </a:pPr>
                      <a:r>
                        <a:rPr lang="en-US" sz="1700" u="none" cap="none" strike="noStrike">
                          <a:latin typeface="Arial"/>
                          <a:ea typeface="Arial"/>
                          <a:cs typeface="Arial"/>
                          <a:sym typeface="Arial"/>
                        </a:rPr>
                        <a:t>Increase federal support for robust implementation of language access plans; Identify key practices for engagement.</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424600">
                <a:tc>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3. Restrictions on some federally-funded housing solutions (e.g., PSH)</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Ensure local resources do not have restrictions (e.g., DHS Flex Pool); Ensure access to federal resources that don't have restrictions (e.g., CoC-funded RRH, CARES Act ESG funds).</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272200">
                <a:tc>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4. Few affordable units available for families, including multigenerational households</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 </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741500">
                <a:tc>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5. Fears surrounding immigration and public charge </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 </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g222b2dd9ce4_0_208"/>
          <p:cNvSpPr txBox="1"/>
          <p:nvPr>
            <p:ph type="title"/>
          </p:nvPr>
        </p:nvSpPr>
        <p:spPr>
          <a:xfrm>
            <a:off x="838200" y="1365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976"/>
              </a:buClr>
              <a:buSzPts val="4400"/>
              <a:buFont typeface="Arial Narrow"/>
              <a:buNone/>
            </a:pPr>
            <a:r>
              <a:rPr lang="en-US"/>
              <a:t>Policy solutions</a:t>
            </a:r>
            <a:endParaRPr/>
          </a:p>
        </p:txBody>
      </p:sp>
      <p:graphicFrame>
        <p:nvGraphicFramePr>
          <p:cNvPr id="509" name="Google Shape;509;g222b2dd9ce4_0_208"/>
          <p:cNvGraphicFramePr/>
          <p:nvPr/>
        </p:nvGraphicFramePr>
        <p:xfrm>
          <a:off x="434340" y="1341120"/>
          <a:ext cx="3000000" cy="3000000"/>
        </p:xfrm>
        <a:graphic>
          <a:graphicData uri="http://schemas.openxmlformats.org/drawingml/2006/table">
            <a:tbl>
              <a:tblPr bandRow="1" firstRow="1">
                <a:noFill/>
                <a:tableStyleId>{D783594E-00FC-4AA1-82E2-24B2B221C580}</a:tableStyleId>
              </a:tblPr>
              <a:tblGrid>
                <a:gridCol w="3593550"/>
                <a:gridCol w="7729775"/>
              </a:tblGrid>
              <a:tr h="438150">
                <a:tc>
                  <a:txBody>
                    <a:bodyPr/>
                    <a:lstStyle/>
                    <a:p>
                      <a:pPr indent="0" lvl="0" marL="0" marR="0" rtl="0" algn="l">
                        <a:lnSpc>
                          <a:spcPct val="90000"/>
                        </a:lnSpc>
                        <a:spcBef>
                          <a:spcPts val="0"/>
                        </a:spcBef>
                        <a:spcAft>
                          <a:spcPts val="0"/>
                        </a:spcAft>
                        <a:buClr>
                          <a:srgbClr val="000000"/>
                        </a:buClr>
                        <a:buSzPts val="2400"/>
                        <a:buFont typeface="Calibri"/>
                        <a:buNone/>
                      </a:pPr>
                      <a:r>
                        <a:rPr b="1" i="0" lang="en-US" sz="2400" u="none" cap="none" strike="noStrike">
                          <a:solidFill>
                            <a:srgbClr val="000000"/>
                          </a:solidFill>
                          <a:latin typeface="Arial"/>
                          <a:ea typeface="Arial"/>
                          <a:cs typeface="Arial"/>
                          <a:sym typeface="Arial"/>
                        </a:rPr>
                        <a:t>Finding</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Policy Recommendation</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988975">
                <a:tc>
                  <a:txBody>
                    <a:bodyPr/>
                    <a:lstStyle/>
                    <a:p>
                      <a:pPr indent="0" lvl="0" marL="0" marR="0" rtl="0" algn="l">
                        <a:lnSpc>
                          <a:spcPct val="90000"/>
                        </a:lnSpc>
                        <a:spcBef>
                          <a:spcPts val="0"/>
                        </a:spcBef>
                        <a:spcAft>
                          <a:spcPts val="0"/>
                        </a:spcAft>
                        <a:buClr>
                          <a:srgbClr val="000000"/>
                        </a:buClr>
                        <a:buSzPts val="1700"/>
                        <a:buFont typeface="Calibri"/>
                        <a:buNone/>
                      </a:pPr>
                      <a:r>
                        <a:rPr b="0" i="0" lang="en-US" sz="1700" u="none" cap="none" strike="noStrike">
                          <a:solidFill>
                            <a:srgbClr val="000000"/>
                          </a:solidFill>
                          <a:latin typeface="Arial"/>
                          <a:ea typeface="Arial"/>
                          <a:cs typeface="Arial"/>
                          <a:sym typeface="Arial"/>
                        </a:rPr>
                        <a:t>1. Lack of familiarity with homeless service system</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Arial"/>
                        <a:buNone/>
                      </a:pPr>
                      <a:r>
                        <a:rPr lang="en-US" sz="1700" u="none" cap="none" strike="noStrike">
                          <a:latin typeface="Arial"/>
                          <a:ea typeface="Arial"/>
                          <a:cs typeface="Arial"/>
                          <a:sym typeface="Arial"/>
                        </a:rPr>
                        <a:t>Make homeless services available in non-traditional homeless service spaces (e.g., clinics/churches); Increase outreach and communication to Latino community (e.g., Spanish media).</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698075">
                <a:tc>
                  <a:txBody>
                    <a:bodyPr/>
                    <a:lstStyle/>
                    <a:p>
                      <a:pPr indent="0" lvl="0" marL="0" marR="0" rtl="0" algn="l">
                        <a:lnSpc>
                          <a:spcPct val="90000"/>
                        </a:lnSpc>
                        <a:spcBef>
                          <a:spcPts val="0"/>
                        </a:spcBef>
                        <a:spcAft>
                          <a:spcPts val="0"/>
                        </a:spcAft>
                        <a:buClr>
                          <a:srgbClr val="000000"/>
                        </a:buClr>
                        <a:buSzPts val="1700"/>
                        <a:buFont typeface="Calibri"/>
                        <a:buNone/>
                      </a:pPr>
                      <a:r>
                        <a:rPr b="0" i="0" lang="en-US" sz="1700" u="none" cap="none" strike="noStrike">
                          <a:solidFill>
                            <a:srgbClr val="000000"/>
                          </a:solidFill>
                          <a:latin typeface="Arial"/>
                          <a:ea typeface="Arial"/>
                          <a:cs typeface="Arial"/>
                          <a:sym typeface="Arial"/>
                        </a:rPr>
                        <a:t>2. Language and cultural barriers</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Arial"/>
                        <a:buNone/>
                      </a:pPr>
                      <a:r>
                        <a:rPr lang="en-US" sz="1700" u="none" cap="none" strike="noStrike">
                          <a:latin typeface="Arial"/>
                          <a:ea typeface="Arial"/>
                          <a:cs typeface="Arial"/>
                          <a:sym typeface="Arial"/>
                        </a:rPr>
                        <a:t>Increase federal support for robust implementation of language access plans; Identify key practices for engagement.</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424600">
                <a:tc>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3. Restrictions on some federally-funded housing solutions (e.g., PSH)</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Ensure local resources do not have restrictions (e.g., DHS Flex Pool); Ensure access to federal resources that don't have restrictions (e.g., CoC-funded RRH, CARES Act ESG funds).</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272200">
                <a:tc>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4. Few affordable units available for families, including multigenerational households</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Examine how federal programs can create incentives for larger units (ex. State Family Challenge Grants that set aside resources for families in capital programs).</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741500">
                <a:tc>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5. Fears surrounding immigration and public charge </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 </a:t>
                      </a:r>
                      <a:endParaRPr sz="1700" u="none" cap="none" strike="noStrike">
                        <a:latin typeface="Arial"/>
                        <a:ea typeface="Arial"/>
                        <a:cs typeface="Arial"/>
                        <a:sym typeface="Arial"/>
                      </a:endParaRPr>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g222b2dd9ce4_0_214"/>
          <p:cNvSpPr txBox="1"/>
          <p:nvPr>
            <p:ph type="title"/>
          </p:nvPr>
        </p:nvSpPr>
        <p:spPr>
          <a:xfrm>
            <a:off x="838200" y="1365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976"/>
              </a:buClr>
              <a:buSzPts val="4400"/>
              <a:buFont typeface="Arial Narrow"/>
              <a:buNone/>
            </a:pPr>
            <a:r>
              <a:rPr lang="en-US"/>
              <a:t>Policy solutions</a:t>
            </a:r>
            <a:endParaRPr/>
          </a:p>
        </p:txBody>
      </p:sp>
      <p:graphicFrame>
        <p:nvGraphicFramePr>
          <p:cNvPr id="516" name="Google Shape;516;g222b2dd9ce4_0_214"/>
          <p:cNvGraphicFramePr/>
          <p:nvPr/>
        </p:nvGraphicFramePr>
        <p:xfrm>
          <a:off x="434340" y="1341120"/>
          <a:ext cx="3000000" cy="3000000"/>
        </p:xfrm>
        <a:graphic>
          <a:graphicData uri="http://schemas.openxmlformats.org/drawingml/2006/table">
            <a:tbl>
              <a:tblPr bandRow="1" firstRow="1">
                <a:noFill/>
                <a:tableStyleId>{D783594E-00FC-4AA1-82E2-24B2B221C580}</a:tableStyleId>
              </a:tblPr>
              <a:tblGrid>
                <a:gridCol w="3593550"/>
                <a:gridCol w="7729775"/>
              </a:tblGrid>
              <a:tr h="438150">
                <a:tc>
                  <a:txBody>
                    <a:bodyPr/>
                    <a:lstStyle/>
                    <a:p>
                      <a:pPr indent="0" lvl="0" marL="0" marR="0" rtl="0" algn="l">
                        <a:lnSpc>
                          <a:spcPct val="90000"/>
                        </a:lnSpc>
                        <a:spcBef>
                          <a:spcPts val="0"/>
                        </a:spcBef>
                        <a:spcAft>
                          <a:spcPts val="0"/>
                        </a:spcAft>
                        <a:buClr>
                          <a:srgbClr val="000000"/>
                        </a:buClr>
                        <a:buSzPts val="2400"/>
                        <a:buFont typeface="Calibri"/>
                        <a:buNone/>
                      </a:pPr>
                      <a:r>
                        <a:rPr b="1" i="0" lang="en-US" sz="2400" u="none" cap="none" strike="noStrike">
                          <a:solidFill>
                            <a:srgbClr val="000000"/>
                          </a:solidFill>
                          <a:latin typeface="Arial"/>
                          <a:ea typeface="Arial"/>
                          <a:cs typeface="Arial"/>
                          <a:sym typeface="Arial"/>
                        </a:rPr>
                        <a:t>Finding</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Policy Recommendation</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988975">
                <a:tc>
                  <a:txBody>
                    <a:bodyPr/>
                    <a:lstStyle/>
                    <a:p>
                      <a:pPr indent="0" lvl="0" marL="0" marR="0" rtl="0" algn="l">
                        <a:lnSpc>
                          <a:spcPct val="90000"/>
                        </a:lnSpc>
                        <a:spcBef>
                          <a:spcPts val="0"/>
                        </a:spcBef>
                        <a:spcAft>
                          <a:spcPts val="0"/>
                        </a:spcAft>
                        <a:buClr>
                          <a:srgbClr val="000000"/>
                        </a:buClr>
                        <a:buSzPts val="1700"/>
                        <a:buFont typeface="Calibri"/>
                        <a:buNone/>
                      </a:pPr>
                      <a:r>
                        <a:rPr b="0" i="0" lang="en-US" sz="1700" u="none" cap="none" strike="noStrike">
                          <a:solidFill>
                            <a:srgbClr val="000000"/>
                          </a:solidFill>
                          <a:latin typeface="Arial"/>
                          <a:ea typeface="Arial"/>
                          <a:cs typeface="Arial"/>
                          <a:sym typeface="Arial"/>
                        </a:rPr>
                        <a:t>1. Lack of familiarity with homeless service system</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Arial"/>
                        <a:buNone/>
                      </a:pPr>
                      <a:r>
                        <a:rPr lang="en-US" sz="1700" u="none" cap="none" strike="noStrike">
                          <a:latin typeface="Arial"/>
                          <a:ea typeface="Arial"/>
                          <a:cs typeface="Arial"/>
                          <a:sym typeface="Arial"/>
                        </a:rPr>
                        <a:t>Make homeless services available in non-traditional homeless service spaces (e.g., clinics/churches); Increase outreach and communication to Latino community (e.g., Spanish media).</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698075">
                <a:tc>
                  <a:txBody>
                    <a:bodyPr/>
                    <a:lstStyle/>
                    <a:p>
                      <a:pPr indent="0" lvl="0" marL="0" marR="0" rtl="0" algn="l">
                        <a:lnSpc>
                          <a:spcPct val="90000"/>
                        </a:lnSpc>
                        <a:spcBef>
                          <a:spcPts val="0"/>
                        </a:spcBef>
                        <a:spcAft>
                          <a:spcPts val="0"/>
                        </a:spcAft>
                        <a:buClr>
                          <a:srgbClr val="000000"/>
                        </a:buClr>
                        <a:buSzPts val="1700"/>
                        <a:buFont typeface="Calibri"/>
                        <a:buNone/>
                      </a:pPr>
                      <a:r>
                        <a:rPr b="0" i="0" lang="en-US" sz="1700" u="none" cap="none" strike="noStrike">
                          <a:solidFill>
                            <a:srgbClr val="000000"/>
                          </a:solidFill>
                          <a:latin typeface="Arial"/>
                          <a:ea typeface="Arial"/>
                          <a:cs typeface="Arial"/>
                          <a:sym typeface="Arial"/>
                        </a:rPr>
                        <a:t>2. Language and cultural barriers</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Arial"/>
                        <a:buNone/>
                      </a:pPr>
                      <a:r>
                        <a:rPr lang="en-US" sz="1700" u="none" cap="none" strike="noStrike">
                          <a:latin typeface="Arial"/>
                          <a:ea typeface="Arial"/>
                          <a:cs typeface="Arial"/>
                          <a:sym typeface="Arial"/>
                        </a:rPr>
                        <a:t>Increase federal support for robust implementation of language access plans; Identify key practices for engagement.</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424600">
                <a:tc>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3. Restrictions on some federally-funded housing solutions (e.g., PSH)</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Ensure local resources do not have restrictions (e.g., DHS Flex Pool); Ensure access to federal resources that don't have restrictions (e.g., CoC-funded RRH, CARES Act ESG funds).</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272200">
                <a:tc>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4. Few affordable units available for families, including multigenerational households</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Examine how federal programs can create incentives for larger units (ex. State Family Challenge Grants that set aside resources for families in capital programs).</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741500">
                <a:tc>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5. Fears surrounding immigration and public charge </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Promote partnerships between legal aid and homeless services.</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222b2dd9ce4_0_2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976"/>
              </a:buClr>
              <a:buSzPts val="4400"/>
              <a:buFont typeface="Arial Narrow"/>
              <a:buNone/>
            </a:pPr>
            <a:r>
              <a:rPr lang="en-US"/>
              <a:t>Current legislation to support</a:t>
            </a:r>
            <a:endParaRPr/>
          </a:p>
        </p:txBody>
      </p:sp>
      <p:sp>
        <p:nvSpPr>
          <p:cNvPr id="523" name="Google Shape;523;g222b2dd9ce4_0_22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33333"/>
              </a:buClr>
              <a:buSzPts val="2600"/>
              <a:buNone/>
            </a:pPr>
            <a:r>
              <a:rPr i="0" lang="en-US" sz="2600" u="none" strike="noStrike">
                <a:solidFill>
                  <a:srgbClr val="333333"/>
                </a:solidFill>
                <a:latin typeface="Arial"/>
                <a:ea typeface="Arial"/>
                <a:cs typeface="Arial"/>
                <a:sym typeface="Arial"/>
              </a:rPr>
              <a:t>AB 1536 Cash Assistance Program for Aged, Blind, and Disabled Immigrants</a:t>
            </a:r>
            <a:endParaRPr/>
          </a:p>
          <a:p>
            <a:pPr indent="0" lvl="0" marL="0" rtl="0" algn="l">
              <a:lnSpc>
                <a:spcPct val="90000"/>
              </a:lnSpc>
              <a:spcBef>
                <a:spcPts val="1000"/>
              </a:spcBef>
              <a:spcAft>
                <a:spcPts val="0"/>
              </a:spcAft>
              <a:buClr>
                <a:schemeClr val="dk1"/>
              </a:buClr>
              <a:buSzPts val="2600"/>
              <a:buNone/>
            </a:pPr>
            <a:r>
              <a:t/>
            </a:r>
            <a:endParaRPr i="0" sz="2600" u="none" strike="noStrike">
              <a:solidFill>
                <a:srgbClr val="333333"/>
              </a:solidFill>
              <a:latin typeface="Arial"/>
              <a:ea typeface="Arial"/>
              <a:cs typeface="Arial"/>
              <a:sym typeface="Arial"/>
            </a:endParaRPr>
          </a:p>
          <a:p>
            <a:pPr indent="0" lvl="0" marL="0" rtl="0" algn="l">
              <a:lnSpc>
                <a:spcPct val="90000"/>
              </a:lnSpc>
              <a:spcBef>
                <a:spcPts val="1000"/>
              </a:spcBef>
              <a:spcAft>
                <a:spcPts val="0"/>
              </a:spcAft>
              <a:buClr>
                <a:schemeClr val="dk1"/>
              </a:buClr>
              <a:buSzPts val="2600"/>
              <a:buNone/>
            </a:pPr>
            <a:r>
              <a:rPr lang="en-US" sz="2600">
                <a:latin typeface="Arial"/>
                <a:ea typeface="Arial"/>
                <a:cs typeface="Arial"/>
                <a:sym typeface="Arial"/>
              </a:rPr>
              <a:t>SB 227 Unemployment: Excluded Workers Program</a:t>
            </a:r>
            <a:endParaRPr/>
          </a:p>
          <a:p>
            <a:pPr indent="0" lvl="0" marL="0" rtl="0" algn="l">
              <a:lnSpc>
                <a:spcPct val="90000"/>
              </a:lnSpc>
              <a:spcBef>
                <a:spcPts val="1000"/>
              </a:spcBef>
              <a:spcAft>
                <a:spcPts val="0"/>
              </a:spcAft>
              <a:buClr>
                <a:schemeClr val="dk1"/>
              </a:buClr>
              <a:buSzPts val="2600"/>
              <a:buNone/>
            </a:pPr>
            <a:r>
              <a:t/>
            </a:r>
            <a:endParaRPr sz="2600">
              <a:latin typeface="Arial"/>
              <a:ea typeface="Arial"/>
              <a:cs typeface="Arial"/>
              <a:sym typeface="Arial"/>
            </a:endParaRPr>
          </a:p>
          <a:p>
            <a:pPr indent="0" lvl="0" marL="0" rtl="0" algn="l">
              <a:lnSpc>
                <a:spcPct val="90000"/>
              </a:lnSpc>
              <a:spcBef>
                <a:spcPts val="1000"/>
              </a:spcBef>
              <a:spcAft>
                <a:spcPts val="0"/>
              </a:spcAft>
              <a:buClr>
                <a:schemeClr val="dk1"/>
              </a:buClr>
              <a:buSzPts val="2600"/>
              <a:buNone/>
            </a:pPr>
            <a:r>
              <a:rPr lang="en-US" sz="2600">
                <a:latin typeface="Arial"/>
                <a:ea typeface="Arial"/>
                <a:cs typeface="Arial"/>
                <a:sym typeface="Arial"/>
              </a:rPr>
              <a:t>AB 1738 Mobile Homeless Connect Pilot Program</a:t>
            </a:r>
            <a:endParaRPr/>
          </a:p>
          <a:p>
            <a:pPr indent="0" lvl="0" marL="0" rtl="0" algn="l">
              <a:lnSpc>
                <a:spcPct val="90000"/>
              </a:lnSpc>
              <a:spcBef>
                <a:spcPts val="1000"/>
              </a:spcBef>
              <a:spcAft>
                <a:spcPts val="0"/>
              </a:spcAft>
              <a:buClr>
                <a:schemeClr val="dk1"/>
              </a:buClr>
              <a:buSzPts val="2600"/>
              <a:buNone/>
            </a:pPr>
            <a:r>
              <a:t/>
            </a:r>
            <a:endParaRPr sz="2600">
              <a:latin typeface="Arial"/>
              <a:ea typeface="Arial"/>
              <a:cs typeface="Arial"/>
              <a:sym typeface="Arial"/>
            </a:endParaRPr>
          </a:p>
          <a:p>
            <a:pPr indent="0" lvl="0" marL="0" rtl="0" algn="l">
              <a:lnSpc>
                <a:spcPct val="90000"/>
              </a:lnSpc>
              <a:spcBef>
                <a:spcPts val="1000"/>
              </a:spcBef>
              <a:spcAft>
                <a:spcPts val="0"/>
              </a:spcAft>
              <a:buClr>
                <a:schemeClr val="dk1"/>
              </a:buClr>
              <a:buSzPts val="2600"/>
              <a:buNone/>
            </a:pPr>
            <a:r>
              <a:rPr lang="en-US" sz="2600">
                <a:latin typeface="Arial"/>
                <a:ea typeface="Arial"/>
                <a:cs typeface="Arial"/>
                <a:sym typeface="Arial"/>
              </a:rPr>
              <a:t>AB 1085 Creating a Medi-Cal Housing Support Benefit</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19"/>
          <p:cNvSpPr txBox="1"/>
          <p:nvPr/>
        </p:nvSpPr>
        <p:spPr>
          <a:xfrm>
            <a:off x="838201" y="2878041"/>
            <a:ext cx="10515600" cy="2066699"/>
          </a:xfrm>
          <a:prstGeom prst="rect">
            <a:avLst/>
          </a:prstGeom>
          <a:noFill/>
          <a:ln>
            <a:noFill/>
          </a:ln>
        </p:spPr>
        <p:txBody>
          <a:bodyPr anchorCtr="0" anchor="ctr" bIns="360000" lIns="1080000" spcFirstLastPara="1" rIns="1080000" wrap="square" tIns="360000">
            <a:noAutofit/>
          </a:bodyPr>
          <a:lstStyle/>
          <a:p>
            <a:pPr indent="0" lvl="0" marL="0" marR="0" rtl="0" algn="ctr">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Questions</a:t>
            </a:r>
            <a:endParaRPr b="0" i="0" sz="1400" u="none" cap="none" strike="noStrike">
              <a:solidFill>
                <a:srgbClr val="000000"/>
              </a:solidFill>
              <a:latin typeface="Arial"/>
              <a:ea typeface="Arial"/>
              <a:cs typeface="Arial"/>
              <a:sym typeface="Arial"/>
            </a:endParaRPr>
          </a:p>
        </p:txBody>
      </p:sp>
      <p:sp>
        <p:nvSpPr>
          <p:cNvPr id="529" name="Google Shape;529;p19"/>
          <p:cNvSpPr txBox="1"/>
          <p:nvPr>
            <p:ph idx="12" type="sldNum"/>
          </p:nvPr>
        </p:nvSpPr>
        <p:spPr>
          <a:xfrm>
            <a:off x="8610601" y="6296400"/>
            <a:ext cx="2743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pic>
        <p:nvPicPr>
          <p:cNvPr descr="Graphical user interface, text&#10;&#10;Description automatically generated" id="530" name="Google Shape;530;p19"/>
          <p:cNvPicPr preferRelativeResize="0"/>
          <p:nvPr/>
        </p:nvPicPr>
        <p:blipFill rotWithShape="1">
          <a:blip r:embed="rId3">
            <a:alphaModFix/>
          </a:blip>
          <a:srcRect b="0" l="0" r="0" t="0"/>
          <a:stretch/>
        </p:blipFill>
        <p:spPr>
          <a:xfrm>
            <a:off x="0" y="0"/>
            <a:ext cx="2852057" cy="839401"/>
          </a:xfrm>
          <a:prstGeom prst="rect">
            <a:avLst/>
          </a:prstGeom>
          <a:noFill/>
          <a:ln>
            <a:noFill/>
          </a:ln>
        </p:spPr>
      </p:pic>
      <p:sp>
        <p:nvSpPr>
          <p:cNvPr id="531" name="Google Shape;531;p19"/>
          <p:cNvSpPr txBox="1"/>
          <p:nvPr/>
        </p:nvSpPr>
        <p:spPr>
          <a:xfrm>
            <a:off x="838201" y="5475647"/>
            <a:ext cx="10515601" cy="592081"/>
          </a:xfrm>
          <a:prstGeom prst="rect">
            <a:avLst/>
          </a:prstGeom>
          <a:noFill/>
          <a:ln>
            <a:noFill/>
          </a:ln>
        </p:spPr>
        <p:txBody>
          <a:bodyPr anchorCtr="0" anchor="ctr" bIns="45700" lIns="91425" spcFirstLastPara="1" rIns="91425" wrap="square" tIns="45700">
            <a:noAutofit/>
          </a:bodyPr>
          <a:lstStyle/>
          <a:p>
            <a:pPr indent="0" lvl="2" marL="0" marR="0" rtl="0" algn="ctr">
              <a:lnSpc>
                <a:spcPct val="90000"/>
              </a:lnSpc>
              <a:spcBef>
                <a:spcPts val="0"/>
              </a:spcBef>
              <a:spcAft>
                <a:spcPts val="0"/>
              </a:spcAft>
              <a:buClr>
                <a:schemeClr val="accent4"/>
              </a:buClr>
              <a:buSzPts val="1401"/>
              <a:buFont typeface="Arial"/>
              <a:buNone/>
            </a:pPr>
            <a:r>
              <a:rPr b="1" i="0" lang="en-US" sz="2401" u="none" cap="none" strike="noStrike">
                <a:solidFill>
                  <a:schemeClr val="accent4"/>
                </a:solidFill>
                <a:latin typeface="Arial"/>
                <a:ea typeface="Arial"/>
                <a:cs typeface="Arial"/>
                <a:sym typeface="Arial"/>
              </a:rPr>
              <a:t>mechinchilla@ucla.edu</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222b2dd9ce4_0_9"/>
          <p:cNvSpPr txBox="1"/>
          <p:nvPr/>
        </p:nvSpPr>
        <p:spPr>
          <a:xfrm>
            <a:off x="838201" y="1850130"/>
            <a:ext cx="10515600" cy="2628900"/>
          </a:xfrm>
          <a:prstGeom prst="rect">
            <a:avLst/>
          </a:prstGeom>
          <a:noFill/>
          <a:ln>
            <a:noFill/>
          </a:ln>
        </p:spPr>
        <p:txBody>
          <a:bodyPr anchorCtr="0" anchor="b" bIns="360000" lIns="360000" spcFirstLastPara="1" rIns="360000" wrap="square" tIns="360000">
            <a:noAutofit/>
          </a:bodyPr>
          <a:lstStyle/>
          <a:p>
            <a:pPr indent="0" lvl="0" marL="0" marR="0" rtl="0" algn="ctr">
              <a:lnSpc>
                <a:spcPct val="90000"/>
              </a:lnSpc>
              <a:spcBef>
                <a:spcPts val="0"/>
              </a:spcBef>
              <a:spcAft>
                <a:spcPts val="0"/>
              </a:spcAft>
              <a:buClr>
                <a:schemeClr val="dk1"/>
              </a:buClr>
              <a:buSzPts val="5401"/>
              <a:buFont typeface="Arial"/>
              <a:buNone/>
            </a:pPr>
            <a:r>
              <a:rPr b="1" i="0" lang="en-US" sz="5401" u="none" cap="none" strike="noStrike">
                <a:solidFill>
                  <a:schemeClr val="dk1"/>
                </a:solidFill>
                <a:latin typeface="Arial"/>
                <a:ea typeface="Arial"/>
                <a:cs typeface="Arial"/>
                <a:sym typeface="Arial"/>
              </a:rPr>
              <a:t>Latino Homelessness: A Growing Crisis for California Municipalities</a:t>
            </a:r>
            <a:endParaRPr b="0" i="0" sz="1400" u="none" cap="none" strike="noStrike">
              <a:solidFill>
                <a:srgbClr val="000000"/>
              </a:solidFill>
              <a:latin typeface="Arial"/>
              <a:ea typeface="Arial"/>
              <a:cs typeface="Arial"/>
              <a:sym typeface="Arial"/>
            </a:endParaRPr>
          </a:p>
        </p:txBody>
      </p:sp>
      <p:pic>
        <p:nvPicPr>
          <p:cNvPr descr="A picture containing text&#10;&#10;Description automatically generated" id="440" name="Google Shape;440;g222b2dd9ce4_0_9"/>
          <p:cNvPicPr preferRelativeResize="0"/>
          <p:nvPr/>
        </p:nvPicPr>
        <p:blipFill rotWithShape="1">
          <a:blip r:embed="rId3">
            <a:alphaModFix/>
          </a:blip>
          <a:srcRect b="0" l="0" r="0" t="0"/>
          <a:stretch/>
        </p:blipFill>
        <p:spPr>
          <a:xfrm>
            <a:off x="0" y="0"/>
            <a:ext cx="2852057" cy="8489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222b2dd9ce4_0_15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976"/>
              </a:buClr>
              <a:buSzPts val="4400"/>
              <a:buFont typeface="Arial Narrow"/>
              <a:buNone/>
            </a:pPr>
            <a:r>
              <a:rPr lang="en-US"/>
              <a:t>Housing precarity among the Latino population</a:t>
            </a:r>
            <a:endParaRPr/>
          </a:p>
        </p:txBody>
      </p:sp>
      <p:sp>
        <p:nvSpPr>
          <p:cNvPr id="447" name="Google Shape;447;g222b2dd9ce4_0_15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2019, national poverty for Latinos was more than double that of whites (15.7% vs. 7.3%) </a:t>
            </a:r>
            <a:r>
              <a:rPr lang="en-US" sz="1400">
                <a:latin typeface="Arial"/>
                <a:ea typeface="Arial"/>
                <a:cs typeface="Arial"/>
                <a:sym typeface="Arial"/>
              </a:rPr>
              <a:t>(U.S. Census 2021).</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Latino households are more likely to experience doubled up/ overcrowded housing </a:t>
            </a:r>
            <a:r>
              <a:rPr lang="en-US" sz="1400">
                <a:latin typeface="Arial"/>
                <a:ea typeface="Arial"/>
                <a:cs typeface="Arial"/>
                <a:sym typeface="Arial"/>
              </a:rPr>
              <a:t>(Baker 1996; Richard et. al. 2022).</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Latinos experience high rent burden </a:t>
            </a:r>
            <a:r>
              <a:rPr lang="en-US" sz="1400">
                <a:latin typeface="Arial"/>
                <a:ea typeface="Arial"/>
                <a:cs typeface="Arial"/>
                <a:sym typeface="Arial"/>
              </a:rPr>
              <a:t>(PPI CA 2022) </a:t>
            </a:r>
            <a:r>
              <a:rPr lang="en-US">
                <a:latin typeface="Arial"/>
                <a:ea typeface="Arial"/>
                <a:cs typeface="Arial"/>
                <a:sym typeface="Arial"/>
              </a:rPr>
              <a:t>and high rates of eviction </a:t>
            </a:r>
            <a:r>
              <a:rPr lang="en-US" sz="1400">
                <a:latin typeface="Arial"/>
                <a:ea typeface="Arial"/>
                <a:cs typeface="Arial"/>
                <a:sym typeface="Arial"/>
              </a:rPr>
              <a:t>(Hepburn et. al. 2020).</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2019, 45% of Latino population was foreign-born </a:t>
            </a:r>
            <a:r>
              <a:rPr lang="en-US" sz="1400">
                <a:latin typeface="Arial"/>
                <a:ea typeface="Arial"/>
                <a:cs typeface="Arial"/>
                <a:sym typeface="Arial"/>
              </a:rPr>
              <a:t>(BLS 2021).</a:t>
            </a:r>
            <a:r>
              <a:rPr lang="en-US">
                <a:latin typeface="Arial"/>
                <a:ea typeface="Arial"/>
                <a:cs typeface="Arial"/>
                <a:sym typeface="Arial"/>
              </a:rPr>
              <a:t> Foreign-born status results in challenges to community integration, and less access and use of public benefits.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222b2dd9ce4_0_16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976"/>
              </a:buClr>
              <a:buSzPts val="4400"/>
              <a:buFont typeface="Arial Narrow"/>
              <a:buNone/>
            </a:pPr>
            <a:r>
              <a:rPr lang="en-US"/>
              <a:t>What do we know about Latino homelessness?</a:t>
            </a:r>
            <a:endParaRPr/>
          </a:p>
        </p:txBody>
      </p:sp>
      <p:sp>
        <p:nvSpPr>
          <p:cNvPr id="454" name="Google Shape;454;g222b2dd9ce4_0_16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Historically, lower rates of homelessness than expected given population characteristics and poverty rates – “Latino Paradox” </a:t>
            </a:r>
            <a:r>
              <a:rPr lang="en-US" sz="1400">
                <a:latin typeface="Arial"/>
                <a:ea typeface="Arial"/>
                <a:cs typeface="Arial"/>
                <a:sym typeface="Arial"/>
              </a:rPr>
              <a:t>(Baker, 1996).</a:t>
            </a:r>
            <a:endParaRPr/>
          </a:p>
          <a:p>
            <a:pPr indent="0" lvl="0" marL="0" rtl="0" algn="l">
              <a:lnSpc>
                <a:spcPct val="90000"/>
              </a:lnSpc>
              <a:spcBef>
                <a:spcPts val="1000"/>
              </a:spcBef>
              <a:spcAft>
                <a:spcPts val="0"/>
              </a:spcAft>
              <a:buClr>
                <a:schemeClr val="dk1"/>
              </a:buClr>
              <a:buSzPts val="1400"/>
              <a:buNone/>
            </a:pPr>
            <a:r>
              <a:t/>
            </a:r>
            <a:endParaRPr sz="14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Reliance on social networks and limited use of public services </a:t>
            </a:r>
            <a:r>
              <a:rPr lang="en-US" sz="1400">
                <a:latin typeface="Arial"/>
                <a:ea typeface="Arial"/>
                <a:cs typeface="Arial"/>
                <a:sym typeface="Arial"/>
              </a:rPr>
              <a:t>(Conroy &amp; Heer, 2003; Lee, et. al., 2010; Molina-Jackson, 2008).</a:t>
            </a:r>
            <a:endParaRPr/>
          </a:p>
          <a:p>
            <a:pPr indent="0" lvl="0" marL="0" rtl="0" algn="l">
              <a:lnSpc>
                <a:spcPct val="90000"/>
              </a:lnSpc>
              <a:spcBef>
                <a:spcPts val="1000"/>
              </a:spcBef>
              <a:spcAft>
                <a:spcPts val="0"/>
              </a:spcAft>
              <a:buClr>
                <a:schemeClr val="dk1"/>
              </a:buClr>
              <a:buSzPts val="1400"/>
              <a:buNone/>
            </a:pPr>
            <a:r>
              <a:t/>
            </a:r>
            <a:endParaRPr sz="14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May be systematically undercounted because more likely to exist outside traditional homeless spaces </a:t>
            </a:r>
            <a:r>
              <a:rPr lang="en-US" sz="1400">
                <a:latin typeface="Arial"/>
                <a:ea typeface="Arial"/>
                <a:cs typeface="Arial"/>
                <a:sym typeface="Arial"/>
              </a:rPr>
              <a:t>(Conroy &amp; Heer, 2003).</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222b2dd9ce4_0_16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976"/>
              </a:buClr>
              <a:buSzPts val="4400"/>
              <a:buFont typeface="Arial Narrow"/>
              <a:buNone/>
            </a:pPr>
            <a:r>
              <a:rPr lang="en-US"/>
              <a:t>2022 - Latino homelessness is on the rise</a:t>
            </a:r>
            <a:endParaRPr/>
          </a:p>
        </p:txBody>
      </p:sp>
      <p:sp>
        <p:nvSpPr>
          <p:cNvPr id="461" name="Google Shape;461;g222b2dd9ce4_0_167"/>
          <p:cNvSpPr/>
          <p:nvPr/>
        </p:nvSpPr>
        <p:spPr>
          <a:xfrm>
            <a:off x="7787640" y="2773680"/>
            <a:ext cx="777300" cy="441900"/>
          </a:xfrm>
          <a:prstGeom prst="frame">
            <a:avLst>
              <a:gd fmla="val 12500" name="adj1"/>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462" name="Google Shape;462;g222b2dd9ce4_0_167"/>
          <p:cNvGraphicFramePr/>
          <p:nvPr/>
        </p:nvGraphicFramePr>
        <p:xfrm>
          <a:off x="838200" y="1399740"/>
          <a:ext cx="3000000" cy="3000000"/>
        </p:xfrm>
        <a:graphic>
          <a:graphicData uri="http://schemas.openxmlformats.org/drawingml/2006/table">
            <a:tbl>
              <a:tblPr bandRow="1" firstRow="1">
                <a:noFill/>
                <a:tableStyleId>{D783594E-00FC-4AA1-82E2-24B2B221C580}</a:tableStyleId>
              </a:tblPr>
              <a:tblGrid>
                <a:gridCol w="2653675"/>
                <a:gridCol w="2653675"/>
                <a:gridCol w="2653675"/>
                <a:gridCol w="2653675"/>
              </a:tblGrid>
              <a:tr h="3708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Population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2020 PIT Number</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2022 PIT Number</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 Change</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Overall</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580,455</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582,462</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+0.3%</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i="1" lang="en-US" sz="1800" u="none" cap="none" strike="noStrike"/>
                        <a:t>Ethnicity</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Hispanic/Latino</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130,348</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140,230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+7.6%</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Non-Hispanic/Latino</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chemeClr val="dk1"/>
                        </a:buClr>
                        <a:buSzPts val="1800"/>
                        <a:buFont typeface="Calibri"/>
                        <a:buNone/>
                      </a:pPr>
                      <a:r>
                        <a:rPr lang="en-US" sz="1800" u="none" cap="none" strike="noStrike"/>
                        <a:t>450,107</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442,220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-1.8%</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i="1" lang="en-US" sz="1800" u="none" cap="none" strike="noStrike"/>
                        <a:t>Race</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Black/African-American</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228,796</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217,366</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-5.0%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White</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280,612</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291,395</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+3.8%</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Asian</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7,638</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8,261</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+8.2%</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American Indian/Alaska Native</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18,935</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19,618</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+3.6%</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Native Hawaiian/Other Pacific Islander</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8,794</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10,461</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+19.0%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Multiple Races</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35,680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35,383</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-0.8%</a:t>
                      </a:r>
                      <a:endParaRPr sz="1400" u="none" cap="none" strike="noStrike"/>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graphicFrame>
        <p:nvGraphicFramePr>
          <p:cNvPr id="468" name="Google Shape;468;g222b2dd9ce4_0_174"/>
          <p:cNvGraphicFramePr/>
          <p:nvPr/>
        </p:nvGraphicFramePr>
        <p:xfrm>
          <a:off x="963930" y="1030535"/>
          <a:ext cx="3000000" cy="3000000"/>
        </p:xfrm>
        <a:graphic>
          <a:graphicData uri="http://schemas.openxmlformats.org/drawingml/2006/table">
            <a:tbl>
              <a:tblPr bandRow="1" firstRow="1">
                <a:noFill/>
                <a:tableStyleId>{D783594E-00FC-4AA1-82E2-24B2B221C580}</a:tableStyleId>
              </a:tblPr>
              <a:tblGrid>
                <a:gridCol w="3896650"/>
                <a:gridCol w="2054275"/>
                <a:gridCol w="1935800"/>
                <a:gridCol w="2628900"/>
              </a:tblGrid>
              <a:tr h="3708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CoC </a:t>
                      </a:r>
                      <a:br>
                        <a:rPr lang="en-US" sz="1800" u="none" cap="none" strike="noStrike"/>
                      </a:br>
                      <a:r>
                        <a:rPr lang="en-US" sz="1800" u="none" cap="none" strike="noStrike"/>
                        <a:t>(Top 10 CoCs by 2020 PIT Count)</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 Change, Overall Homeless Pop, 2020-2022</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 Change, Latino Homeless Pop, 2020-2020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Gap Between Latino Homeless Pop and Overall Homeless Pop Changes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New York City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-21%</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-18%</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+3%</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Los Angeles City/County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+9%</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+26%</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+17%</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Seattle/King County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+14%</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+30%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+16%</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San Jose, Santa Clara City/County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+4%</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+16%</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+12%</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Texas Balance of State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-30%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-18%</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+12%</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Oakland, Berkeley, Alameda City/County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+20%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+64%</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+44%</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San Francisco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-5%</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+34%</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+39%</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San Diego City/County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+29%</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+19%</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Phoenix, Mesa/Maricopa County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+22%</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+42%</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+20%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Santa Ana, Anaheim/Orange County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-18%</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-12%</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+6%</a:t>
                      </a:r>
                      <a:endParaRPr sz="1400" u="none" cap="none" strike="noStrike"/>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graphicFrame>
        <p:nvGraphicFramePr>
          <p:cNvPr id="474" name="Google Shape;474;g222b2dd9ce4_0_179"/>
          <p:cNvGraphicFramePr/>
          <p:nvPr/>
        </p:nvGraphicFramePr>
        <p:xfrm>
          <a:off x="963930" y="1030535"/>
          <a:ext cx="3000000" cy="3000000"/>
        </p:xfrm>
        <a:graphic>
          <a:graphicData uri="http://schemas.openxmlformats.org/drawingml/2006/table">
            <a:tbl>
              <a:tblPr bandRow="1" firstRow="1">
                <a:noFill/>
                <a:tableStyleId>{D783594E-00FC-4AA1-82E2-24B2B221C580}</a:tableStyleId>
              </a:tblPr>
              <a:tblGrid>
                <a:gridCol w="3896650"/>
                <a:gridCol w="2054275"/>
                <a:gridCol w="1935800"/>
                <a:gridCol w="2628900"/>
              </a:tblGrid>
              <a:tr h="3708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CoC </a:t>
                      </a:r>
                      <a:br>
                        <a:rPr lang="en-US" sz="1800" u="none" cap="none" strike="noStrike"/>
                      </a:br>
                      <a:r>
                        <a:rPr lang="en-US" sz="1800" u="none" cap="none" strike="noStrike"/>
                        <a:t>(Top 10 CoCs by 2020 PIT Count)</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 Change, Overall Homeless Pop, 2020-2022</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 Change, Latino Homeless Pop, 2020-2020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Gap Between Latino Homeless Pop and Overall Homeless Pop Changes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New York City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-21%</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-18%</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+3%</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Los Angeles City/County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+9%</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+26%</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+17%</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Seattle/King County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+14%</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+30%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+16%</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San Jose, Santa Clara City/County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+4%</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+16%</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+12%</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Texas Balance of State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-30%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-18%</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+12%</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Oakland, Berkeley, Alameda City/County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+20%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+64%</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+44%</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San Francisco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-5%</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+34%</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+39%</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San Diego City/County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+10%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+29%</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+19%</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Phoenix, Mesa/Maricopa County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+22%</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+42%</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lang="en-US" sz="1800" u="none" cap="none" strike="noStrike"/>
                        <a:t>+20%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Santa Ana, Anaheim/Orange County CoC</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-18%</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-12%</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+6%</a:t>
                      </a:r>
                      <a:endParaRPr sz="1400" u="none" cap="none" strike="noStrike"/>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222b2dd9ce4_0_18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976"/>
              </a:buClr>
              <a:buSzPts val="4400"/>
              <a:buFont typeface="Arial Narrow"/>
              <a:buNone/>
            </a:pPr>
            <a:r>
              <a:rPr lang="en-US"/>
              <a:t>Covid-19: Disproportionate health and economic impacts</a:t>
            </a:r>
            <a:endParaRPr/>
          </a:p>
        </p:txBody>
      </p:sp>
      <p:sp>
        <p:nvSpPr>
          <p:cNvPr id="481" name="Google Shape;481;g222b2dd9ce4_0_184"/>
          <p:cNvSpPr txBox="1"/>
          <p:nvPr>
            <p:ph idx="1" type="body"/>
          </p:nvPr>
        </p:nvSpPr>
        <p:spPr>
          <a:xfrm>
            <a:off x="838200" y="1749425"/>
            <a:ext cx="10515600" cy="43512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10000"/>
              </a:lnSpc>
              <a:spcBef>
                <a:spcPts val="0"/>
              </a:spcBef>
              <a:spcAft>
                <a:spcPts val="0"/>
              </a:spcAft>
              <a:buClr>
                <a:schemeClr val="dk1"/>
              </a:buClr>
              <a:buSzPts val="2800"/>
              <a:buChar char="•"/>
            </a:pPr>
            <a:r>
              <a:rPr lang="en-US">
                <a:latin typeface="Arial"/>
                <a:ea typeface="Arial"/>
                <a:cs typeface="Arial"/>
                <a:sym typeface="Arial"/>
              </a:rPr>
              <a:t>Risk of infection, hospitalization, and death were twice as high for Latinos as compared to their white counterparts </a:t>
            </a:r>
            <a:r>
              <a:rPr lang="en-US" sz="1500">
                <a:latin typeface="Arial"/>
                <a:ea typeface="Arial"/>
                <a:cs typeface="Arial"/>
                <a:sym typeface="Arial"/>
              </a:rPr>
              <a:t>(CDC 2020)</a:t>
            </a:r>
            <a:endParaRPr/>
          </a:p>
          <a:p>
            <a:pPr indent="-228600" lvl="0" marL="228600" rtl="0" algn="l">
              <a:lnSpc>
                <a:spcPct val="110000"/>
              </a:lnSpc>
              <a:spcBef>
                <a:spcPts val="1000"/>
              </a:spcBef>
              <a:spcAft>
                <a:spcPts val="0"/>
              </a:spcAft>
              <a:buClr>
                <a:schemeClr val="dk1"/>
              </a:buClr>
              <a:buSzPts val="2800"/>
              <a:buChar char="•"/>
            </a:pPr>
            <a:r>
              <a:rPr lang="en-US">
                <a:latin typeface="Arial"/>
                <a:ea typeface="Arial"/>
                <a:cs typeface="Arial"/>
                <a:sym typeface="Arial"/>
              </a:rPr>
              <a:t>April 2020, unemployment rate for Latinos rose to 18.2%, compared to 12.8% among whites </a:t>
            </a:r>
            <a:r>
              <a:rPr lang="en-US" sz="1500">
                <a:latin typeface="Arial"/>
                <a:ea typeface="Arial"/>
                <a:cs typeface="Arial"/>
                <a:sym typeface="Arial"/>
              </a:rPr>
              <a:t>(Fairlie et. al. 2021).</a:t>
            </a:r>
            <a:endParaRPr/>
          </a:p>
          <a:p>
            <a:pPr indent="-228600" lvl="0" marL="228600" rtl="0" algn="l">
              <a:lnSpc>
                <a:spcPct val="110000"/>
              </a:lnSpc>
              <a:spcBef>
                <a:spcPts val="1000"/>
              </a:spcBef>
              <a:spcAft>
                <a:spcPts val="0"/>
              </a:spcAft>
              <a:buClr>
                <a:schemeClr val="dk1"/>
              </a:buClr>
              <a:buSzPts val="2800"/>
              <a:buChar char="•"/>
            </a:pPr>
            <a:r>
              <a:rPr lang="en-US">
                <a:latin typeface="Arial"/>
                <a:ea typeface="Arial"/>
                <a:cs typeface="Arial"/>
                <a:sym typeface="Arial"/>
              </a:rPr>
              <a:t>In California, only 35% of applicants for rent relief program were Latino; Latinos make up 57% of the renter population </a:t>
            </a:r>
            <a:r>
              <a:rPr lang="en-US" sz="1500">
                <a:latin typeface="Arial"/>
                <a:ea typeface="Arial"/>
                <a:cs typeface="Arial"/>
                <a:sym typeface="Arial"/>
              </a:rPr>
              <a:t>(Treuhaft et. al. 2022)</a:t>
            </a:r>
            <a:endParaRPr/>
          </a:p>
          <a:p>
            <a:pPr indent="-228600" lvl="0" marL="228600" rtl="0" algn="l">
              <a:lnSpc>
                <a:spcPct val="110000"/>
              </a:lnSpc>
              <a:spcBef>
                <a:spcPts val="1000"/>
              </a:spcBef>
              <a:spcAft>
                <a:spcPts val="0"/>
              </a:spcAft>
              <a:buClr>
                <a:schemeClr val="dk1"/>
              </a:buClr>
              <a:buSzPts val="2800"/>
              <a:buChar char="•"/>
            </a:pPr>
            <a:r>
              <a:rPr lang="en-US">
                <a:latin typeface="Arial"/>
                <a:ea typeface="Arial"/>
                <a:cs typeface="Arial"/>
                <a:sym typeface="Arial"/>
              </a:rPr>
              <a:t>Latinos were less likely to receive stimulus payments and claim the Child Tax Credit </a:t>
            </a:r>
            <a:r>
              <a:rPr lang="en-US" sz="1500">
                <a:latin typeface="Arial"/>
                <a:ea typeface="Arial"/>
                <a:cs typeface="Arial"/>
                <a:sym typeface="Arial"/>
              </a:rPr>
              <a:t>(Burnside 2021)</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222b2dd9ce4_0_190"/>
          <p:cNvSpPr txBox="1"/>
          <p:nvPr>
            <p:ph type="title"/>
          </p:nvPr>
        </p:nvSpPr>
        <p:spPr>
          <a:xfrm>
            <a:off x="838200" y="1365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976"/>
              </a:buClr>
              <a:buSzPts val="4400"/>
              <a:buFont typeface="Arial Narrow"/>
              <a:buNone/>
            </a:pPr>
            <a:r>
              <a:rPr lang="en-US"/>
              <a:t>Policy solutions</a:t>
            </a:r>
            <a:endParaRPr/>
          </a:p>
        </p:txBody>
      </p:sp>
      <p:graphicFrame>
        <p:nvGraphicFramePr>
          <p:cNvPr id="488" name="Google Shape;488;g222b2dd9ce4_0_190"/>
          <p:cNvGraphicFramePr/>
          <p:nvPr/>
        </p:nvGraphicFramePr>
        <p:xfrm>
          <a:off x="434340" y="1341120"/>
          <a:ext cx="3000000" cy="3000000"/>
        </p:xfrm>
        <a:graphic>
          <a:graphicData uri="http://schemas.openxmlformats.org/drawingml/2006/table">
            <a:tbl>
              <a:tblPr bandRow="1" firstRow="1">
                <a:noFill/>
                <a:tableStyleId>{D783594E-00FC-4AA1-82E2-24B2B221C580}</a:tableStyleId>
              </a:tblPr>
              <a:tblGrid>
                <a:gridCol w="3593550"/>
                <a:gridCol w="7729775"/>
              </a:tblGrid>
              <a:tr h="438150">
                <a:tc>
                  <a:txBody>
                    <a:bodyPr/>
                    <a:lstStyle/>
                    <a:p>
                      <a:pPr indent="0" lvl="0" marL="0" marR="0" rtl="0" algn="l">
                        <a:lnSpc>
                          <a:spcPct val="90000"/>
                        </a:lnSpc>
                        <a:spcBef>
                          <a:spcPts val="0"/>
                        </a:spcBef>
                        <a:spcAft>
                          <a:spcPts val="0"/>
                        </a:spcAft>
                        <a:buClr>
                          <a:srgbClr val="000000"/>
                        </a:buClr>
                        <a:buSzPts val="2400"/>
                        <a:buFont typeface="Calibri"/>
                        <a:buNone/>
                      </a:pPr>
                      <a:r>
                        <a:rPr b="1" i="0" lang="en-US" sz="2400" u="none" cap="none" strike="noStrike">
                          <a:solidFill>
                            <a:srgbClr val="000000"/>
                          </a:solidFill>
                          <a:latin typeface="Arial"/>
                          <a:ea typeface="Arial"/>
                          <a:cs typeface="Arial"/>
                          <a:sym typeface="Arial"/>
                        </a:rPr>
                        <a:t>Finding</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Policy Recommendation</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988975">
                <a:tc>
                  <a:txBody>
                    <a:bodyPr/>
                    <a:lstStyle/>
                    <a:p>
                      <a:pPr indent="0" lvl="0" marL="0" marR="0" rtl="0" algn="l">
                        <a:lnSpc>
                          <a:spcPct val="90000"/>
                        </a:lnSpc>
                        <a:spcBef>
                          <a:spcPts val="0"/>
                        </a:spcBef>
                        <a:spcAft>
                          <a:spcPts val="0"/>
                        </a:spcAft>
                        <a:buClr>
                          <a:srgbClr val="000000"/>
                        </a:buClr>
                        <a:buSzPts val="1700"/>
                        <a:buFont typeface="Calibri"/>
                        <a:buNone/>
                      </a:pPr>
                      <a:r>
                        <a:rPr b="0" i="0" lang="en-US" sz="1700" u="none" cap="none" strike="noStrike">
                          <a:solidFill>
                            <a:srgbClr val="000000"/>
                          </a:solidFill>
                          <a:latin typeface="Arial"/>
                          <a:ea typeface="Arial"/>
                          <a:cs typeface="Arial"/>
                          <a:sym typeface="Arial"/>
                        </a:rPr>
                        <a:t>1. Lack of familiarity with homeless service system</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Arial"/>
                        <a:buNone/>
                      </a:pPr>
                      <a:r>
                        <a:rPr lang="en-US" sz="1700" u="none" cap="none" strike="noStrike">
                          <a:latin typeface="Arial"/>
                          <a:ea typeface="Arial"/>
                          <a:cs typeface="Arial"/>
                          <a:sym typeface="Arial"/>
                        </a:rPr>
                        <a:t>Make homeless services available in non-traditional homeless service spaces (e.g., clinics/churches); Increase outreach and communication to Latino community (e.g., Spanish media).</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698075">
                <a:tc>
                  <a:txBody>
                    <a:bodyPr/>
                    <a:lstStyle/>
                    <a:p>
                      <a:pPr indent="0" lvl="0" marL="0" marR="0" rtl="0" algn="l">
                        <a:lnSpc>
                          <a:spcPct val="90000"/>
                        </a:lnSpc>
                        <a:spcBef>
                          <a:spcPts val="0"/>
                        </a:spcBef>
                        <a:spcAft>
                          <a:spcPts val="0"/>
                        </a:spcAft>
                        <a:buClr>
                          <a:srgbClr val="000000"/>
                        </a:buClr>
                        <a:buSzPts val="1700"/>
                        <a:buFont typeface="Calibri"/>
                        <a:buNone/>
                      </a:pPr>
                      <a:r>
                        <a:rPr b="0" i="0" lang="en-US" sz="1700" u="none" cap="none" strike="noStrike">
                          <a:solidFill>
                            <a:srgbClr val="000000"/>
                          </a:solidFill>
                          <a:latin typeface="Arial"/>
                          <a:ea typeface="Arial"/>
                          <a:cs typeface="Arial"/>
                          <a:sym typeface="Arial"/>
                        </a:rPr>
                        <a:t>2. Language and cultural barriers</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Arial"/>
                        <a:buNone/>
                      </a:pPr>
                      <a:r>
                        <a:rPr lang="en-US" sz="1700" u="none" cap="none" strike="noStrike">
                          <a:latin typeface="Arial"/>
                          <a:ea typeface="Arial"/>
                          <a:cs typeface="Arial"/>
                          <a:sym typeface="Arial"/>
                        </a:rPr>
                        <a:t> </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424600">
                <a:tc>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3. Restrictions on some federally-funded housing solutions (e.g., PSH)</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 </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272200">
                <a:tc>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4. Few affordable units available for families, including multigenerational households</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 </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741500">
                <a:tc>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5. Fears surrounding immigration and public charge </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 </a:t>
                      </a:r>
                      <a:endParaRPr sz="1400" u="none" cap="none" strike="noStrike"/>
                    </a:p>
                  </a:txBody>
                  <a:tcPr marT="45725" marB="45725" marR="91450" marL="9145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4122C"/>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2017-05-24T15:16:35Z</dcterms:created>
  <dc:creator>Bill Mawhinney</dc:creator>
</cp:coreProperties>
</file>